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56"/>
  </p:notesMasterIdLst>
  <p:sldIdLst>
    <p:sldId id="589" r:id="rId5"/>
    <p:sldId id="257" r:id="rId6"/>
    <p:sldId id="260" r:id="rId7"/>
    <p:sldId id="580" r:id="rId8"/>
    <p:sldId id="309" r:id="rId9"/>
    <p:sldId id="503" r:id="rId10"/>
    <p:sldId id="577" r:id="rId11"/>
    <p:sldId id="581" r:id="rId12"/>
    <p:sldId id="565" r:id="rId13"/>
    <p:sldId id="452" r:id="rId14"/>
    <p:sldId id="567" r:id="rId15"/>
    <p:sldId id="268" r:id="rId16"/>
    <p:sldId id="568" r:id="rId17"/>
    <p:sldId id="569" r:id="rId18"/>
    <p:sldId id="570" r:id="rId19"/>
    <p:sldId id="571" r:id="rId20"/>
    <p:sldId id="582" r:id="rId21"/>
    <p:sldId id="263" r:id="rId22"/>
    <p:sldId id="572" r:id="rId23"/>
    <p:sldId id="575" r:id="rId24"/>
    <p:sldId id="586" r:id="rId25"/>
    <p:sldId id="587" r:id="rId26"/>
    <p:sldId id="633" r:id="rId27"/>
    <p:sldId id="591" r:id="rId28"/>
    <p:sldId id="592" r:id="rId29"/>
    <p:sldId id="593" r:id="rId30"/>
    <p:sldId id="594" r:id="rId31"/>
    <p:sldId id="595" r:id="rId32"/>
    <p:sldId id="634" r:id="rId33"/>
    <p:sldId id="635" r:id="rId34"/>
    <p:sldId id="596" r:id="rId35"/>
    <p:sldId id="597" r:id="rId36"/>
    <p:sldId id="276" r:id="rId37"/>
    <p:sldId id="643" r:id="rId38"/>
    <p:sldId id="604" r:id="rId39"/>
    <p:sldId id="585" r:id="rId40"/>
    <p:sldId id="603" r:id="rId41"/>
    <p:sldId id="605" r:id="rId42"/>
    <p:sldId id="598" r:id="rId43"/>
    <p:sldId id="599" r:id="rId44"/>
    <p:sldId id="600" r:id="rId45"/>
    <p:sldId id="588" r:id="rId46"/>
    <p:sldId id="631" r:id="rId47"/>
    <p:sldId id="632" r:id="rId48"/>
    <p:sldId id="601" r:id="rId49"/>
    <p:sldId id="602" r:id="rId50"/>
    <p:sldId id="644" r:id="rId51"/>
    <p:sldId id="636" r:id="rId52"/>
    <p:sldId id="637" r:id="rId53"/>
    <p:sldId id="561" r:id="rId54"/>
    <p:sldId id="642" r:id="rId55"/>
  </p:sldIdLst>
  <p:sldSz cx="9144000" cy="5143500" type="screen16x9"/>
  <p:notesSz cx="6858000" cy="9144000"/>
  <p:defaultTextStyle>
    <a:defPPr marL="0" marR="0" indent="0" algn="l" defTabSz="3429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675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125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1pPr>
    <a:lvl2pPr marL="0" marR="0" indent="17145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125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2pPr>
    <a:lvl3pPr marL="0" marR="0" indent="34290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125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3pPr>
    <a:lvl4pPr marL="0" marR="0" indent="51435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125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4pPr>
    <a:lvl5pPr marL="0" marR="0" indent="68580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125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5pPr>
    <a:lvl6pPr marL="0" marR="0" indent="85725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125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6pPr>
    <a:lvl7pPr marL="0" marR="0" indent="102870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125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7pPr>
    <a:lvl8pPr marL="0" marR="0" indent="120015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125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8pPr>
    <a:lvl9pPr marL="0" marR="0" indent="1371600" algn="ctr" defTabSz="3095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125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2092"/>
    <a:srgbClr val="F5ECFF"/>
    <a:srgbClr val="F3E6FF"/>
    <a:srgbClr val="E7D1FF"/>
    <a:srgbClr val="E3CAFF"/>
    <a:srgbClr val="9452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2DC860-61B1-2449-A03E-DDC6DA61B937}" v="33" dt="2024-01-23T05:59:13.180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60" d="100"/>
          <a:sy n="160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石丸　美穂" userId="90f3b6a1-1c19-4a50-bd7d-63d713b3ba0a" providerId="ADAL" clId="{A82DC860-61B1-2449-A03E-DDC6DA61B937}"/>
    <pc:docChg chg="undo custSel addSld delSld modSld sldOrd">
      <pc:chgData name="石丸　美穂" userId="90f3b6a1-1c19-4a50-bd7d-63d713b3ba0a" providerId="ADAL" clId="{A82DC860-61B1-2449-A03E-DDC6DA61B937}" dt="2024-01-23T06:21:03.345" v="2541" actId="1076"/>
      <pc:docMkLst>
        <pc:docMk/>
      </pc:docMkLst>
      <pc:sldChg chg="addSp modSp">
        <pc:chgData name="石丸　美穂" userId="90f3b6a1-1c19-4a50-bd7d-63d713b3ba0a" providerId="ADAL" clId="{A82DC860-61B1-2449-A03E-DDC6DA61B937}" dt="2024-01-23T04:15:00.616" v="1867"/>
        <pc:sldMkLst>
          <pc:docMk/>
          <pc:sldMk cId="0" sldId="257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0" sldId="257"/>
            <ac:spMk id="5" creationId="{8B92F446-76EC-E782-C688-9A69F475A083}"/>
          </ac:spMkLst>
        </pc:spChg>
      </pc:sldChg>
      <pc:sldChg chg="addSp modSp">
        <pc:chgData name="石丸　美穂" userId="90f3b6a1-1c19-4a50-bd7d-63d713b3ba0a" providerId="ADAL" clId="{A82DC860-61B1-2449-A03E-DDC6DA61B937}" dt="2024-01-23T04:15:00.616" v="1867"/>
        <pc:sldMkLst>
          <pc:docMk/>
          <pc:sldMk cId="0" sldId="263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0" sldId="263"/>
            <ac:spMk id="2" creationId="{BF9EB652-48FB-BC74-BC89-CAD7D35FED5F}"/>
          </ac:spMkLst>
        </pc:spChg>
      </pc:sldChg>
      <pc:sldChg chg="add">
        <pc:chgData name="石丸　美穂" userId="90f3b6a1-1c19-4a50-bd7d-63d713b3ba0a" providerId="ADAL" clId="{A82DC860-61B1-2449-A03E-DDC6DA61B937}" dt="2024-01-23T05:42:16.759" v="2208"/>
        <pc:sldMkLst>
          <pc:docMk/>
          <pc:sldMk cId="0" sldId="276"/>
        </pc:sldMkLst>
      </pc:sldChg>
      <pc:sldChg chg="addSp modSp mod">
        <pc:chgData name="石丸　美穂" userId="90f3b6a1-1c19-4a50-bd7d-63d713b3ba0a" providerId="ADAL" clId="{A82DC860-61B1-2449-A03E-DDC6DA61B937}" dt="2024-01-23T04:15:00.616" v="1867"/>
        <pc:sldMkLst>
          <pc:docMk/>
          <pc:sldMk cId="1511251965" sldId="309"/>
        </pc:sldMkLst>
        <pc:spChg chg="mod">
          <ac:chgData name="石丸　美穂" userId="90f3b6a1-1c19-4a50-bd7d-63d713b3ba0a" providerId="ADAL" clId="{A82DC860-61B1-2449-A03E-DDC6DA61B937}" dt="2024-01-23T04:06:04.570" v="1816" actId="1076"/>
          <ac:spMkLst>
            <pc:docMk/>
            <pc:sldMk cId="1511251965" sldId="309"/>
            <ac:spMk id="3" creationId="{18EFD917-5B5F-48D3-72E2-93119C875BA9}"/>
          </ac:spMkLst>
        </pc:spChg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1511251965" sldId="309"/>
            <ac:spMk id="5" creationId="{904B5DC0-B58D-0432-8C7E-28A2D4B61F3C}"/>
          </ac:spMkLst>
        </pc:spChg>
      </pc:sldChg>
      <pc:sldChg chg="addSp modSp mod">
        <pc:chgData name="石丸　美穂" userId="90f3b6a1-1c19-4a50-bd7d-63d713b3ba0a" providerId="ADAL" clId="{A82DC860-61B1-2449-A03E-DDC6DA61B937}" dt="2024-01-23T04:15:00.616" v="1867"/>
        <pc:sldMkLst>
          <pc:docMk/>
          <pc:sldMk cId="1356491799" sldId="452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1356491799" sldId="452"/>
            <ac:spMk id="2" creationId="{9E2026E3-5E45-45FB-9ED3-0A1958783159}"/>
          </ac:spMkLst>
        </pc:spChg>
        <pc:spChg chg="mod">
          <ac:chgData name="石丸　美穂" userId="90f3b6a1-1c19-4a50-bd7d-63d713b3ba0a" providerId="ADAL" clId="{A82DC860-61B1-2449-A03E-DDC6DA61B937}" dt="2024-01-23T04:11:14.677" v="1844" actId="20577"/>
          <ac:spMkLst>
            <pc:docMk/>
            <pc:sldMk cId="1356491799" sldId="452"/>
            <ac:spMk id="7" creationId="{5D083FD4-281D-AF50-9AF0-CEA98F85D3D1}"/>
          </ac:spMkLst>
        </pc:spChg>
      </pc:sldChg>
      <pc:sldChg chg="addSp modSp">
        <pc:chgData name="石丸　美穂" userId="90f3b6a1-1c19-4a50-bd7d-63d713b3ba0a" providerId="ADAL" clId="{A82DC860-61B1-2449-A03E-DDC6DA61B937}" dt="2024-01-23T04:15:00.616" v="1867"/>
        <pc:sldMkLst>
          <pc:docMk/>
          <pc:sldMk cId="1530567788" sldId="503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1530567788" sldId="503"/>
            <ac:spMk id="2" creationId="{ADDD008C-F119-6184-6098-39A279A1281E}"/>
          </ac:spMkLst>
        </pc:spChg>
      </pc:sldChg>
      <pc:sldChg chg="addSp delSp modSp mod">
        <pc:chgData name="石丸　美穂" userId="90f3b6a1-1c19-4a50-bd7d-63d713b3ba0a" providerId="ADAL" clId="{A82DC860-61B1-2449-A03E-DDC6DA61B937}" dt="2024-01-23T05:03:33.337" v="2184" actId="20577"/>
        <pc:sldMkLst>
          <pc:docMk/>
          <pc:sldMk cId="2435593372" sldId="561"/>
        </pc:sldMkLst>
        <pc:spChg chg="add mod">
          <ac:chgData name="石丸　美穂" userId="90f3b6a1-1c19-4a50-bd7d-63d713b3ba0a" providerId="ADAL" clId="{A82DC860-61B1-2449-A03E-DDC6DA61B937}" dt="2024-01-23T05:03:33.337" v="2184" actId="20577"/>
          <ac:spMkLst>
            <pc:docMk/>
            <pc:sldMk cId="2435593372" sldId="561"/>
            <ac:spMk id="2" creationId="{45C6579B-8BBF-3B86-81B0-B14F9247A9B9}"/>
          </ac:spMkLst>
        </pc:spChg>
        <pc:spChg chg="mod">
          <ac:chgData name="石丸　美穂" userId="90f3b6a1-1c19-4a50-bd7d-63d713b3ba0a" providerId="ADAL" clId="{A82DC860-61B1-2449-A03E-DDC6DA61B937}" dt="2024-01-19T08:31:07.935" v="1044" actId="1076"/>
          <ac:spMkLst>
            <pc:docMk/>
            <pc:sldMk cId="2435593372" sldId="561"/>
            <ac:spMk id="5" creationId="{23947AC0-04F2-D57E-A166-C2613F3618B1}"/>
          </ac:spMkLst>
        </pc:spChg>
        <pc:spChg chg="del">
          <ac:chgData name="石丸　美穂" userId="90f3b6a1-1c19-4a50-bd7d-63d713b3ba0a" providerId="ADAL" clId="{A82DC860-61B1-2449-A03E-DDC6DA61B937}" dt="2024-01-19T08:16:45.857" v="335" actId="478"/>
          <ac:spMkLst>
            <pc:docMk/>
            <pc:sldMk cId="2435593372" sldId="561"/>
            <ac:spMk id="6" creationId="{3BA77118-EF68-6FD2-7EE9-588ECBF13E78}"/>
          </ac:spMkLst>
        </pc:spChg>
      </pc:sldChg>
      <pc:sldChg chg="addSp modSp mod">
        <pc:chgData name="石丸　美穂" userId="90f3b6a1-1c19-4a50-bd7d-63d713b3ba0a" providerId="ADAL" clId="{A82DC860-61B1-2449-A03E-DDC6DA61B937}" dt="2024-01-23T04:15:00.616" v="1867"/>
        <pc:sldMkLst>
          <pc:docMk/>
          <pc:sldMk cId="2776379938" sldId="565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2776379938" sldId="565"/>
            <ac:spMk id="5" creationId="{1E4B0A20-29E4-EA2F-40DC-FDB353AA3B80}"/>
          </ac:spMkLst>
        </pc:spChg>
        <pc:spChg chg="mod">
          <ac:chgData name="石丸　美穂" userId="90f3b6a1-1c19-4a50-bd7d-63d713b3ba0a" providerId="ADAL" clId="{A82DC860-61B1-2449-A03E-DDC6DA61B937}" dt="2024-01-23T04:10:37.502" v="1832" actId="20577"/>
          <ac:spMkLst>
            <pc:docMk/>
            <pc:sldMk cId="2776379938" sldId="565"/>
            <ac:spMk id="270" creationId="{00000000-0000-0000-0000-000000000000}"/>
          </ac:spMkLst>
        </pc:spChg>
      </pc:sldChg>
      <pc:sldChg chg="addSp modSp">
        <pc:chgData name="石丸　美穂" userId="90f3b6a1-1c19-4a50-bd7d-63d713b3ba0a" providerId="ADAL" clId="{A82DC860-61B1-2449-A03E-DDC6DA61B937}" dt="2024-01-23T04:15:00.616" v="1867"/>
        <pc:sldMkLst>
          <pc:docMk/>
          <pc:sldMk cId="4195756057" sldId="567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4195756057" sldId="567"/>
            <ac:spMk id="2" creationId="{C980205B-2B0B-DA74-78B2-C9710389DDBA}"/>
          </ac:spMkLst>
        </pc:spChg>
      </pc:sldChg>
      <pc:sldChg chg="addSp modSp mod">
        <pc:chgData name="石丸　美穂" userId="90f3b6a1-1c19-4a50-bd7d-63d713b3ba0a" providerId="ADAL" clId="{A82DC860-61B1-2449-A03E-DDC6DA61B937}" dt="2024-01-23T04:15:00.616" v="1867"/>
        <pc:sldMkLst>
          <pc:docMk/>
          <pc:sldMk cId="1377452385" sldId="570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1377452385" sldId="570"/>
            <ac:spMk id="4" creationId="{85E2B8C9-E3F9-A5DA-7B2D-CEC82F31A21F}"/>
          </ac:spMkLst>
        </pc:spChg>
        <pc:spChg chg="mod">
          <ac:chgData name="石丸　美穂" userId="90f3b6a1-1c19-4a50-bd7d-63d713b3ba0a" providerId="ADAL" clId="{A82DC860-61B1-2449-A03E-DDC6DA61B937}" dt="2024-01-19T07:47:46.979" v="10" actId="20577"/>
          <ac:spMkLst>
            <pc:docMk/>
            <pc:sldMk cId="1377452385" sldId="570"/>
            <ac:spMk id="13" creationId="{A137EF48-1E41-CE28-0E21-AA78D2505993}"/>
          </ac:spMkLst>
        </pc:spChg>
      </pc:sldChg>
      <pc:sldChg chg="addSp modSp">
        <pc:chgData name="石丸　美穂" userId="90f3b6a1-1c19-4a50-bd7d-63d713b3ba0a" providerId="ADAL" clId="{A82DC860-61B1-2449-A03E-DDC6DA61B937}" dt="2024-01-23T04:15:00.616" v="1867"/>
        <pc:sldMkLst>
          <pc:docMk/>
          <pc:sldMk cId="3125105615" sldId="571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3125105615" sldId="571"/>
            <ac:spMk id="3" creationId="{5B1773EF-7FEE-74AE-C6F8-742AB71D4580}"/>
          </ac:spMkLst>
        </pc:spChg>
      </pc:sldChg>
      <pc:sldChg chg="addSp modSp">
        <pc:chgData name="石丸　美穂" userId="90f3b6a1-1c19-4a50-bd7d-63d713b3ba0a" providerId="ADAL" clId="{A82DC860-61B1-2449-A03E-DDC6DA61B937}" dt="2024-01-23T04:15:00.616" v="1867"/>
        <pc:sldMkLst>
          <pc:docMk/>
          <pc:sldMk cId="3448405347" sldId="572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3448405347" sldId="572"/>
            <ac:spMk id="22" creationId="{26342202-6253-92B9-A1F1-A56DC4B88465}"/>
          </ac:spMkLst>
        </pc:spChg>
      </pc:sldChg>
      <pc:sldChg chg="addSp delSp modSp mod">
        <pc:chgData name="石丸　美穂" userId="90f3b6a1-1c19-4a50-bd7d-63d713b3ba0a" providerId="ADAL" clId="{A82DC860-61B1-2449-A03E-DDC6DA61B937}" dt="2024-01-23T04:17:31.605" v="1869" actId="478"/>
        <pc:sldMkLst>
          <pc:docMk/>
          <pc:sldMk cId="2721010489" sldId="575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2721010489" sldId="575"/>
            <ac:spMk id="3" creationId="{703643E2-4809-5939-7311-DCA3C0544C95}"/>
          </ac:spMkLst>
        </pc:spChg>
        <pc:spChg chg="add del mod">
          <ac:chgData name="石丸　美穂" userId="90f3b6a1-1c19-4a50-bd7d-63d713b3ba0a" providerId="ADAL" clId="{A82DC860-61B1-2449-A03E-DDC6DA61B937}" dt="2024-01-23T04:17:31.605" v="1869" actId="478"/>
          <ac:spMkLst>
            <pc:docMk/>
            <pc:sldMk cId="2721010489" sldId="575"/>
            <ac:spMk id="5" creationId="{937A1EE5-7F99-CF1E-B4D3-DBD3D946D6E5}"/>
          </ac:spMkLst>
        </pc:spChg>
        <pc:spChg chg="mod">
          <ac:chgData name="石丸　美穂" userId="90f3b6a1-1c19-4a50-bd7d-63d713b3ba0a" providerId="ADAL" clId="{A82DC860-61B1-2449-A03E-DDC6DA61B937}" dt="2024-01-19T07:54:54.017" v="49" actId="20577"/>
          <ac:spMkLst>
            <pc:docMk/>
            <pc:sldMk cId="2721010489" sldId="575"/>
            <ac:spMk id="7" creationId="{66A3AE37-3E7B-F0DE-0BC4-28128632E1F8}"/>
          </ac:spMkLst>
        </pc:spChg>
        <pc:spChg chg="mod">
          <ac:chgData name="石丸　美穂" userId="90f3b6a1-1c19-4a50-bd7d-63d713b3ba0a" providerId="ADAL" clId="{A82DC860-61B1-2449-A03E-DDC6DA61B937}" dt="2024-01-19T07:54:47.960" v="48" actId="1036"/>
          <ac:spMkLst>
            <pc:docMk/>
            <pc:sldMk cId="2721010489" sldId="575"/>
            <ac:spMk id="11" creationId="{F4B9544E-92AA-0F47-094D-79C4B5FB6CE9}"/>
          </ac:spMkLst>
        </pc:spChg>
        <pc:spChg chg="mod">
          <ac:chgData name="石丸　美穂" userId="90f3b6a1-1c19-4a50-bd7d-63d713b3ba0a" providerId="ADAL" clId="{A82DC860-61B1-2449-A03E-DDC6DA61B937}" dt="2024-01-19T07:54:37.481" v="36" actId="1035"/>
          <ac:spMkLst>
            <pc:docMk/>
            <pc:sldMk cId="2721010489" sldId="575"/>
            <ac:spMk id="12" creationId="{827E3994-EE74-9AD8-8B49-61C36F386A0C}"/>
          </ac:spMkLst>
        </pc:spChg>
        <pc:picChg chg="mod">
          <ac:chgData name="石丸　美穂" userId="90f3b6a1-1c19-4a50-bd7d-63d713b3ba0a" providerId="ADAL" clId="{A82DC860-61B1-2449-A03E-DDC6DA61B937}" dt="2024-01-19T07:54:18.350" v="26" actId="14100"/>
          <ac:picMkLst>
            <pc:docMk/>
            <pc:sldMk cId="2721010489" sldId="575"/>
            <ac:picMk id="8" creationId="{89FD40EF-CC9A-CB3D-CC79-FA9BD37A8BFA}"/>
          </ac:picMkLst>
        </pc:picChg>
      </pc:sldChg>
      <pc:sldChg chg="modSp mod">
        <pc:chgData name="石丸　美穂" userId="90f3b6a1-1c19-4a50-bd7d-63d713b3ba0a" providerId="ADAL" clId="{A82DC860-61B1-2449-A03E-DDC6DA61B937}" dt="2024-01-23T04:09:25.567" v="1817" actId="207"/>
        <pc:sldMkLst>
          <pc:docMk/>
          <pc:sldMk cId="2390433624" sldId="577"/>
        </pc:sldMkLst>
        <pc:spChg chg="mod">
          <ac:chgData name="石丸　美穂" userId="90f3b6a1-1c19-4a50-bd7d-63d713b3ba0a" providerId="ADAL" clId="{A82DC860-61B1-2449-A03E-DDC6DA61B937}" dt="2024-01-23T04:09:25.567" v="1817" actId="207"/>
          <ac:spMkLst>
            <pc:docMk/>
            <pc:sldMk cId="2390433624" sldId="577"/>
            <ac:spMk id="4" creationId="{FD2D294C-D989-357A-D14C-8DA747F7D06C}"/>
          </ac:spMkLst>
        </pc:spChg>
      </pc:sldChg>
      <pc:sldChg chg="addSp delSp modSp mod">
        <pc:chgData name="石丸　美穂" userId="90f3b6a1-1c19-4a50-bd7d-63d713b3ba0a" providerId="ADAL" clId="{A82DC860-61B1-2449-A03E-DDC6DA61B937}" dt="2024-01-23T04:05:16.731" v="1814"/>
        <pc:sldMkLst>
          <pc:docMk/>
          <pc:sldMk cId="0" sldId="580"/>
        </pc:sldMkLst>
        <pc:spChg chg="mod">
          <ac:chgData name="石丸　美穂" userId="90f3b6a1-1c19-4a50-bd7d-63d713b3ba0a" providerId="ADAL" clId="{A82DC860-61B1-2449-A03E-DDC6DA61B937}" dt="2024-01-23T04:05:08.606" v="1810" actId="20577"/>
          <ac:spMkLst>
            <pc:docMk/>
            <pc:sldMk cId="0" sldId="580"/>
            <ac:spMk id="2" creationId="{797789BA-EA31-9FFC-4A76-9FA912783006}"/>
          </ac:spMkLst>
        </pc:spChg>
        <pc:spChg chg="add del mod">
          <ac:chgData name="石丸　美穂" userId="90f3b6a1-1c19-4a50-bd7d-63d713b3ba0a" providerId="ADAL" clId="{A82DC860-61B1-2449-A03E-DDC6DA61B937}" dt="2024-01-23T04:05:16.731" v="1814"/>
          <ac:spMkLst>
            <pc:docMk/>
            <pc:sldMk cId="0" sldId="580"/>
            <ac:spMk id="47" creationId="{EDCE3ED3-847D-38AB-D50F-0D5FAEA37D83}"/>
          </ac:spMkLst>
        </pc:spChg>
        <pc:picChg chg="mod">
          <ac:chgData name="石丸　美穂" userId="90f3b6a1-1c19-4a50-bd7d-63d713b3ba0a" providerId="ADAL" clId="{A82DC860-61B1-2449-A03E-DDC6DA61B937}" dt="2024-01-23T04:05:13.200" v="1812" actId="1036"/>
          <ac:picMkLst>
            <pc:docMk/>
            <pc:sldMk cId="0" sldId="580"/>
            <ac:picMk id="6" creationId="{A8F448C3-5C79-585C-9BA0-EDF049C8B641}"/>
          </ac:picMkLst>
        </pc:picChg>
      </pc:sldChg>
      <pc:sldChg chg="modSp mod">
        <pc:chgData name="石丸　美穂" userId="90f3b6a1-1c19-4a50-bd7d-63d713b3ba0a" providerId="ADAL" clId="{A82DC860-61B1-2449-A03E-DDC6DA61B937}" dt="2024-01-19T06:40:45.658" v="8" actId="1076"/>
        <pc:sldMkLst>
          <pc:docMk/>
          <pc:sldMk cId="1668971285" sldId="581"/>
        </pc:sldMkLst>
        <pc:spChg chg="mod">
          <ac:chgData name="石丸　美穂" userId="90f3b6a1-1c19-4a50-bd7d-63d713b3ba0a" providerId="ADAL" clId="{A82DC860-61B1-2449-A03E-DDC6DA61B937}" dt="2024-01-19T06:40:45.658" v="8" actId="1076"/>
          <ac:spMkLst>
            <pc:docMk/>
            <pc:sldMk cId="1668971285" sldId="581"/>
            <ac:spMk id="33" creationId="{312DA552-A262-2F5A-7EFD-87D2DF62E10D}"/>
          </ac:spMkLst>
        </pc:spChg>
      </pc:sldChg>
      <pc:sldChg chg="addSp modSp mod">
        <pc:chgData name="石丸　美穂" userId="90f3b6a1-1c19-4a50-bd7d-63d713b3ba0a" providerId="ADAL" clId="{A82DC860-61B1-2449-A03E-DDC6DA61B937}" dt="2024-01-23T04:15:00.616" v="1867"/>
        <pc:sldMkLst>
          <pc:docMk/>
          <pc:sldMk cId="348882741" sldId="582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348882741" sldId="582"/>
            <ac:spMk id="4" creationId="{A903F2E9-DD90-D829-4FD9-A01B0772602D}"/>
          </ac:spMkLst>
        </pc:spChg>
        <pc:spChg chg="mod">
          <ac:chgData name="石丸　美穂" userId="90f3b6a1-1c19-4a50-bd7d-63d713b3ba0a" providerId="ADAL" clId="{A82DC860-61B1-2449-A03E-DDC6DA61B937}" dt="2024-01-23T04:14:13.049" v="1866" actId="20577"/>
          <ac:spMkLst>
            <pc:docMk/>
            <pc:sldMk cId="348882741" sldId="582"/>
            <ac:spMk id="7" creationId="{5D083FD4-281D-AF50-9AF0-CEA98F85D3D1}"/>
          </ac:spMkLst>
        </pc:spChg>
      </pc:sldChg>
      <pc:sldChg chg="addSp modSp mod">
        <pc:chgData name="石丸　美穂" userId="90f3b6a1-1c19-4a50-bd7d-63d713b3ba0a" providerId="ADAL" clId="{A82DC860-61B1-2449-A03E-DDC6DA61B937}" dt="2024-01-23T04:43:25.748" v="1922" actId="113"/>
        <pc:sldMkLst>
          <pc:docMk/>
          <pc:sldMk cId="3637372316" sldId="585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3637372316" sldId="585"/>
            <ac:spMk id="3" creationId="{0411CB68-5F0F-1D21-FE00-945C9756EAB6}"/>
          </ac:spMkLst>
        </pc:spChg>
        <pc:spChg chg="mod">
          <ac:chgData name="石丸　美穂" userId="90f3b6a1-1c19-4a50-bd7d-63d713b3ba0a" providerId="ADAL" clId="{A82DC860-61B1-2449-A03E-DDC6DA61B937}" dt="2024-01-23T04:43:25.748" v="1922" actId="113"/>
          <ac:spMkLst>
            <pc:docMk/>
            <pc:sldMk cId="3637372316" sldId="585"/>
            <ac:spMk id="10" creationId="{093372B3-9998-76C1-F130-B417024765D0}"/>
          </ac:spMkLst>
        </pc:spChg>
      </pc:sldChg>
      <pc:sldChg chg="addSp delSp modSp mod">
        <pc:chgData name="石丸　美穂" userId="90f3b6a1-1c19-4a50-bd7d-63d713b3ba0a" providerId="ADAL" clId="{A82DC860-61B1-2449-A03E-DDC6DA61B937}" dt="2024-01-23T04:17:35.035" v="1870" actId="478"/>
        <pc:sldMkLst>
          <pc:docMk/>
          <pc:sldMk cId="3175372671" sldId="586"/>
        </pc:sldMkLst>
        <pc:spChg chg="del">
          <ac:chgData name="石丸　美穂" userId="90f3b6a1-1c19-4a50-bd7d-63d713b3ba0a" providerId="ADAL" clId="{A82DC860-61B1-2449-A03E-DDC6DA61B937}" dt="2024-01-23T04:17:35.035" v="1870" actId="478"/>
          <ac:spMkLst>
            <pc:docMk/>
            <pc:sldMk cId="3175372671" sldId="586"/>
            <ac:spMk id="3" creationId="{60267CC0-48F2-49A3-2548-84DD9E9B7CF9}"/>
          </ac:spMkLst>
        </pc:spChg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3175372671" sldId="586"/>
            <ac:spMk id="6" creationId="{0B68F11B-4BBE-40CD-1946-CEDCEDA05709}"/>
          </ac:spMkLst>
        </pc:spChg>
        <pc:spChg chg="mod">
          <ac:chgData name="石丸　美穂" userId="90f3b6a1-1c19-4a50-bd7d-63d713b3ba0a" providerId="ADAL" clId="{A82DC860-61B1-2449-A03E-DDC6DA61B937}" dt="2024-01-19T07:52:37.409" v="11" actId="14100"/>
          <ac:spMkLst>
            <pc:docMk/>
            <pc:sldMk cId="3175372671" sldId="586"/>
            <ac:spMk id="7" creationId="{66A3AE37-3E7B-F0DE-0BC4-28128632E1F8}"/>
          </ac:spMkLst>
        </pc:spChg>
      </pc:sldChg>
      <pc:sldChg chg="addSp delSp modSp mod">
        <pc:chgData name="石丸　美穂" userId="90f3b6a1-1c19-4a50-bd7d-63d713b3ba0a" providerId="ADAL" clId="{A82DC860-61B1-2449-A03E-DDC6DA61B937}" dt="2024-01-23T04:18:16.039" v="1872" actId="478"/>
        <pc:sldMkLst>
          <pc:docMk/>
          <pc:sldMk cId="130455789" sldId="587"/>
        </pc:sldMkLst>
        <pc:spChg chg="del">
          <ac:chgData name="石丸　美穂" userId="90f3b6a1-1c19-4a50-bd7d-63d713b3ba0a" providerId="ADAL" clId="{A82DC860-61B1-2449-A03E-DDC6DA61B937}" dt="2024-01-23T04:18:16.039" v="1872" actId="478"/>
          <ac:spMkLst>
            <pc:docMk/>
            <pc:sldMk cId="130455789" sldId="587"/>
            <ac:spMk id="3" creationId="{EFFF95F6-760D-3F19-5CC8-1C8B8DB0C35E}"/>
          </ac:spMkLst>
        </pc:spChg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130455789" sldId="587"/>
            <ac:spMk id="4" creationId="{121A5704-56F1-0E43-24F6-438D85466290}"/>
          </ac:spMkLst>
        </pc:spChg>
        <pc:spChg chg="mod">
          <ac:chgData name="石丸　美穂" userId="90f3b6a1-1c19-4a50-bd7d-63d713b3ba0a" providerId="ADAL" clId="{A82DC860-61B1-2449-A03E-DDC6DA61B937}" dt="2024-01-19T07:52:45.412" v="12" actId="14100"/>
          <ac:spMkLst>
            <pc:docMk/>
            <pc:sldMk cId="130455789" sldId="587"/>
            <ac:spMk id="7" creationId="{66A3AE37-3E7B-F0DE-0BC4-28128632E1F8}"/>
          </ac:spMkLst>
        </pc:spChg>
        <pc:spChg chg="mod">
          <ac:chgData name="石丸　美穂" userId="90f3b6a1-1c19-4a50-bd7d-63d713b3ba0a" providerId="ADAL" clId="{A82DC860-61B1-2449-A03E-DDC6DA61B937}" dt="2024-01-19T07:52:48.877" v="13" actId="14100"/>
          <ac:spMkLst>
            <pc:docMk/>
            <pc:sldMk cId="130455789" sldId="587"/>
            <ac:spMk id="9" creationId="{AD4295AB-FA5F-CBE3-D1EA-4A0DEC461FB4}"/>
          </ac:spMkLst>
        </pc:spChg>
      </pc:sldChg>
      <pc:sldChg chg="addSp modSp">
        <pc:chgData name="石丸　美穂" userId="90f3b6a1-1c19-4a50-bd7d-63d713b3ba0a" providerId="ADAL" clId="{A82DC860-61B1-2449-A03E-DDC6DA61B937}" dt="2024-01-23T04:15:00.616" v="1867"/>
        <pc:sldMkLst>
          <pc:docMk/>
          <pc:sldMk cId="3637582424" sldId="588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3637582424" sldId="588"/>
            <ac:spMk id="2" creationId="{E7DF1759-63C9-C7D5-428D-72A2A665CDE3}"/>
          </ac:spMkLst>
        </pc:spChg>
      </pc:sldChg>
      <pc:sldChg chg="addSp modSp mod">
        <pc:chgData name="石丸　美穂" userId="90f3b6a1-1c19-4a50-bd7d-63d713b3ba0a" providerId="ADAL" clId="{A82DC860-61B1-2449-A03E-DDC6DA61B937}" dt="2024-01-23T04:19:42.094" v="1888" actId="1076"/>
        <pc:sldMkLst>
          <pc:docMk/>
          <pc:sldMk cId="1262029927" sldId="591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1262029927" sldId="591"/>
            <ac:spMk id="3" creationId="{A1B4625C-4C0D-ECF8-9C75-9EF166E00CD9}"/>
          </ac:spMkLst>
        </pc:spChg>
        <pc:spChg chg="mod">
          <ac:chgData name="石丸　美穂" userId="90f3b6a1-1c19-4a50-bd7d-63d713b3ba0a" providerId="ADAL" clId="{A82DC860-61B1-2449-A03E-DDC6DA61B937}" dt="2024-01-23T04:19:42.094" v="1888" actId="1076"/>
          <ac:spMkLst>
            <pc:docMk/>
            <pc:sldMk cId="1262029927" sldId="591"/>
            <ac:spMk id="14" creationId="{764A2CE9-647D-DD29-3C62-BD4E173C1575}"/>
          </ac:spMkLst>
        </pc:spChg>
        <pc:spChg chg="mod">
          <ac:chgData name="石丸　美穂" userId="90f3b6a1-1c19-4a50-bd7d-63d713b3ba0a" providerId="ADAL" clId="{A82DC860-61B1-2449-A03E-DDC6DA61B937}" dt="2024-01-23T04:19:34.393" v="1887" actId="14100"/>
          <ac:spMkLst>
            <pc:docMk/>
            <pc:sldMk cId="1262029927" sldId="591"/>
            <ac:spMk id="16" creationId="{E270E0F8-CD31-9137-AF20-4FE130EEA84B}"/>
          </ac:spMkLst>
        </pc:spChg>
      </pc:sldChg>
      <pc:sldChg chg="addSp modSp mod">
        <pc:chgData name="石丸　美穂" userId="90f3b6a1-1c19-4a50-bd7d-63d713b3ba0a" providerId="ADAL" clId="{A82DC860-61B1-2449-A03E-DDC6DA61B937}" dt="2024-01-23T04:19:50.763" v="1889" actId="14100"/>
        <pc:sldMkLst>
          <pc:docMk/>
          <pc:sldMk cId="1046333911" sldId="592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1046333911" sldId="592"/>
            <ac:spMk id="4" creationId="{B533943E-FF24-5820-8973-DAF8167F3FFC}"/>
          </ac:spMkLst>
        </pc:spChg>
        <pc:spChg chg="mod">
          <ac:chgData name="石丸　美穂" userId="90f3b6a1-1c19-4a50-bd7d-63d713b3ba0a" providerId="ADAL" clId="{A82DC860-61B1-2449-A03E-DDC6DA61B937}" dt="2024-01-19T07:56:12.434" v="53" actId="20577"/>
          <ac:spMkLst>
            <pc:docMk/>
            <pc:sldMk cId="1046333911" sldId="592"/>
            <ac:spMk id="14" creationId="{764A2CE9-647D-DD29-3C62-BD4E173C1575}"/>
          </ac:spMkLst>
        </pc:spChg>
        <pc:spChg chg="mod">
          <ac:chgData name="石丸　美穂" userId="90f3b6a1-1c19-4a50-bd7d-63d713b3ba0a" providerId="ADAL" clId="{A82DC860-61B1-2449-A03E-DDC6DA61B937}" dt="2024-01-23T04:19:50.763" v="1889" actId="14100"/>
          <ac:spMkLst>
            <pc:docMk/>
            <pc:sldMk cId="1046333911" sldId="592"/>
            <ac:spMk id="23" creationId="{6CC184B5-3D80-8EAB-0F42-9C27B478AB36}"/>
          </ac:spMkLst>
        </pc:spChg>
      </pc:sldChg>
      <pc:sldChg chg="addSp modSp">
        <pc:chgData name="石丸　美穂" userId="90f3b6a1-1c19-4a50-bd7d-63d713b3ba0a" providerId="ADAL" clId="{A82DC860-61B1-2449-A03E-DDC6DA61B937}" dt="2024-01-23T04:15:00.616" v="1867"/>
        <pc:sldMkLst>
          <pc:docMk/>
          <pc:sldMk cId="3757009009" sldId="593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3757009009" sldId="593"/>
            <ac:spMk id="7" creationId="{659FEB79-9F46-5655-8777-0C1C85E3AB2E}"/>
          </ac:spMkLst>
        </pc:spChg>
      </pc:sldChg>
      <pc:sldChg chg="addSp modSp">
        <pc:chgData name="石丸　美穂" userId="90f3b6a1-1c19-4a50-bd7d-63d713b3ba0a" providerId="ADAL" clId="{A82DC860-61B1-2449-A03E-DDC6DA61B937}" dt="2024-01-23T04:15:00.616" v="1867"/>
        <pc:sldMkLst>
          <pc:docMk/>
          <pc:sldMk cId="1947764160" sldId="594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1947764160" sldId="594"/>
            <ac:spMk id="4" creationId="{637DAEB4-2FB5-9C39-D887-109FEF3B00F4}"/>
          </ac:spMkLst>
        </pc:spChg>
      </pc:sldChg>
      <pc:sldChg chg="addSp modSp">
        <pc:chgData name="石丸　美穂" userId="90f3b6a1-1c19-4a50-bd7d-63d713b3ba0a" providerId="ADAL" clId="{A82DC860-61B1-2449-A03E-DDC6DA61B937}" dt="2024-01-23T04:15:00.616" v="1867"/>
        <pc:sldMkLst>
          <pc:docMk/>
          <pc:sldMk cId="2836519044" sldId="595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2836519044" sldId="595"/>
            <ac:spMk id="2" creationId="{1EE7249C-66EC-2407-F833-4B45879528D4}"/>
          </ac:spMkLst>
        </pc:spChg>
      </pc:sldChg>
      <pc:sldChg chg="addSp modSp mod">
        <pc:chgData name="石丸　美穂" userId="90f3b6a1-1c19-4a50-bd7d-63d713b3ba0a" providerId="ADAL" clId="{A82DC860-61B1-2449-A03E-DDC6DA61B937}" dt="2024-01-23T05:07:07.573" v="2187" actId="1036"/>
        <pc:sldMkLst>
          <pc:docMk/>
          <pc:sldMk cId="2750523679" sldId="596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2750523679" sldId="596"/>
            <ac:spMk id="8" creationId="{3B3B0FFF-F8CE-E74B-EDAE-A00507C2927A}"/>
          </ac:spMkLst>
        </pc:spChg>
        <pc:spChg chg="add mod">
          <ac:chgData name="石丸　美穂" userId="90f3b6a1-1c19-4a50-bd7d-63d713b3ba0a" providerId="ADAL" clId="{A82DC860-61B1-2449-A03E-DDC6DA61B937}" dt="2024-01-23T05:07:07.573" v="2187" actId="1036"/>
          <ac:spMkLst>
            <pc:docMk/>
            <pc:sldMk cId="2750523679" sldId="596"/>
            <ac:spMk id="9" creationId="{5A6C2D73-069E-CF1D-4CC6-FAB51B4A0512}"/>
          </ac:spMkLst>
        </pc:spChg>
      </pc:sldChg>
      <pc:sldChg chg="addSp delSp modSp mod">
        <pc:chgData name="石丸　美穂" userId="90f3b6a1-1c19-4a50-bd7d-63d713b3ba0a" providerId="ADAL" clId="{A82DC860-61B1-2449-A03E-DDC6DA61B937}" dt="2024-01-23T05:52:33.628" v="2388"/>
        <pc:sldMkLst>
          <pc:docMk/>
          <pc:sldMk cId="2191452803" sldId="597"/>
        </pc:sldMkLst>
        <pc:spChg chg="mod">
          <ac:chgData name="石丸　美穂" userId="90f3b6a1-1c19-4a50-bd7d-63d713b3ba0a" providerId="ADAL" clId="{A82DC860-61B1-2449-A03E-DDC6DA61B937}" dt="2024-01-23T04:25:39.259" v="1908" actId="1038"/>
          <ac:spMkLst>
            <pc:docMk/>
            <pc:sldMk cId="2191452803" sldId="597"/>
            <ac:spMk id="5" creationId="{8907BF9A-514D-80D3-671A-7F2003C3E173}"/>
          </ac:spMkLst>
        </pc:spChg>
        <pc:spChg chg="mod">
          <ac:chgData name="石丸　美穂" userId="90f3b6a1-1c19-4a50-bd7d-63d713b3ba0a" providerId="ADAL" clId="{A82DC860-61B1-2449-A03E-DDC6DA61B937}" dt="2024-01-23T04:36:55.118" v="1910" actId="1076"/>
          <ac:spMkLst>
            <pc:docMk/>
            <pc:sldMk cId="2191452803" sldId="597"/>
            <ac:spMk id="7" creationId="{B7FA96C7-D73D-AB5A-850B-1ECDEC007273}"/>
          </ac:spMkLst>
        </pc:spChg>
        <pc:spChg chg="mod">
          <ac:chgData name="石丸　美穂" userId="90f3b6a1-1c19-4a50-bd7d-63d713b3ba0a" providerId="ADAL" clId="{A82DC860-61B1-2449-A03E-DDC6DA61B937}" dt="2024-01-23T04:36:55.118" v="1910" actId="1076"/>
          <ac:spMkLst>
            <pc:docMk/>
            <pc:sldMk cId="2191452803" sldId="597"/>
            <ac:spMk id="8" creationId="{23845F81-CC53-2D0F-6D12-43A1A5592758}"/>
          </ac:spMkLst>
        </pc:spChg>
        <pc:spChg chg="mod">
          <ac:chgData name="石丸　美穂" userId="90f3b6a1-1c19-4a50-bd7d-63d713b3ba0a" providerId="ADAL" clId="{A82DC860-61B1-2449-A03E-DDC6DA61B937}" dt="2024-01-23T04:36:55.118" v="1910" actId="1076"/>
          <ac:spMkLst>
            <pc:docMk/>
            <pc:sldMk cId="2191452803" sldId="597"/>
            <ac:spMk id="10" creationId="{B1014342-0BE5-60D2-57FF-F1E6C047C88D}"/>
          </ac:spMkLst>
        </pc:spChg>
        <pc:spChg chg="mod">
          <ac:chgData name="石丸　美穂" userId="90f3b6a1-1c19-4a50-bd7d-63d713b3ba0a" providerId="ADAL" clId="{A82DC860-61B1-2449-A03E-DDC6DA61B937}" dt="2024-01-23T04:36:50.300" v="1909" actId="1076"/>
          <ac:spMkLst>
            <pc:docMk/>
            <pc:sldMk cId="2191452803" sldId="597"/>
            <ac:spMk id="11" creationId="{BCDD8006-1AB0-E951-A8C9-52A3F4BC45B0}"/>
          </ac:spMkLst>
        </pc:spChg>
        <pc:spChg chg="add mod">
          <ac:chgData name="石丸　美穂" userId="90f3b6a1-1c19-4a50-bd7d-63d713b3ba0a" providerId="ADAL" clId="{A82DC860-61B1-2449-A03E-DDC6DA61B937}" dt="2024-01-23T05:07:09.112" v="2188"/>
          <ac:spMkLst>
            <pc:docMk/>
            <pc:sldMk cId="2191452803" sldId="597"/>
            <ac:spMk id="12" creationId="{CCC99622-7354-72A6-65FF-C3E10B057B39}"/>
          </ac:spMkLst>
        </pc:spChg>
        <pc:spChg chg="add del mod">
          <ac:chgData name="石丸　美穂" userId="90f3b6a1-1c19-4a50-bd7d-63d713b3ba0a" providerId="ADAL" clId="{A82DC860-61B1-2449-A03E-DDC6DA61B937}" dt="2024-01-23T05:52:33.628" v="2388"/>
          <ac:spMkLst>
            <pc:docMk/>
            <pc:sldMk cId="2191452803" sldId="597"/>
            <ac:spMk id="13" creationId="{FEF05F62-4720-4A88-6C0E-BEBE382CC466}"/>
          </ac:spMkLst>
        </pc:spChg>
        <pc:spChg chg="mod">
          <ac:chgData name="石丸　美穂" userId="90f3b6a1-1c19-4a50-bd7d-63d713b3ba0a" providerId="ADAL" clId="{A82DC860-61B1-2449-A03E-DDC6DA61B937}" dt="2024-01-23T04:36:55.118" v="1910" actId="1076"/>
          <ac:spMkLst>
            <pc:docMk/>
            <pc:sldMk cId="2191452803" sldId="597"/>
            <ac:spMk id="14" creationId="{AA013FEE-A32B-6B65-DC94-5D197AF5A09B}"/>
          </ac:spMkLst>
        </pc:spChg>
        <pc:spChg chg="mod">
          <ac:chgData name="石丸　美穂" userId="90f3b6a1-1c19-4a50-bd7d-63d713b3ba0a" providerId="ADAL" clId="{A82DC860-61B1-2449-A03E-DDC6DA61B937}" dt="2024-01-23T04:36:55.118" v="1910" actId="1076"/>
          <ac:spMkLst>
            <pc:docMk/>
            <pc:sldMk cId="2191452803" sldId="597"/>
            <ac:spMk id="15" creationId="{DF3FBF08-BF37-6A6A-945A-14738DD8BA71}"/>
          </ac:spMkLst>
        </pc:spChg>
        <pc:spChg chg="mod">
          <ac:chgData name="石丸　美穂" userId="90f3b6a1-1c19-4a50-bd7d-63d713b3ba0a" providerId="ADAL" clId="{A82DC860-61B1-2449-A03E-DDC6DA61B937}" dt="2024-01-23T04:36:55.118" v="1910" actId="1076"/>
          <ac:spMkLst>
            <pc:docMk/>
            <pc:sldMk cId="2191452803" sldId="597"/>
            <ac:spMk id="16" creationId="{2F0BB612-A0C1-655F-6D50-AE75D8BAD50D}"/>
          </ac:spMkLst>
        </pc:spChg>
      </pc:sldChg>
      <pc:sldChg chg="addSp modSp mod">
        <pc:chgData name="石丸　美穂" userId="90f3b6a1-1c19-4a50-bd7d-63d713b3ba0a" providerId="ADAL" clId="{A82DC860-61B1-2449-A03E-DDC6DA61B937}" dt="2024-01-23T05:57:30.820" v="2491" actId="20577"/>
        <pc:sldMkLst>
          <pc:docMk/>
          <pc:sldMk cId="21416989" sldId="598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21416989" sldId="598"/>
            <ac:spMk id="2" creationId="{924D77BA-2240-A6F9-2497-CC6BBED417CD}"/>
          </ac:spMkLst>
        </pc:spChg>
        <pc:spChg chg="mod">
          <ac:chgData name="石丸　美穂" userId="90f3b6a1-1c19-4a50-bd7d-63d713b3ba0a" providerId="ADAL" clId="{A82DC860-61B1-2449-A03E-DDC6DA61B937}" dt="2024-01-23T05:57:30.820" v="2491" actId="20577"/>
          <ac:spMkLst>
            <pc:docMk/>
            <pc:sldMk cId="21416989" sldId="598"/>
            <ac:spMk id="5" creationId="{9D20990E-FF99-BD2F-2114-AAC416CCF517}"/>
          </ac:spMkLst>
        </pc:spChg>
      </pc:sldChg>
      <pc:sldChg chg="addSp modSp mod">
        <pc:chgData name="石丸　美穂" userId="90f3b6a1-1c19-4a50-bd7d-63d713b3ba0a" providerId="ADAL" clId="{A82DC860-61B1-2449-A03E-DDC6DA61B937}" dt="2024-01-23T05:57:33.387" v="2493" actId="20577"/>
        <pc:sldMkLst>
          <pc:docMk/>
          <pc:sldMk cId="175108034" sldId="599"/>
        </pc:sldMkLst>
        <pc:spChg chg="mod">
          <ac:chgData name="石丸　美穂" userId="90f3b6a1-1c19-4a50-bd7d-63d713b3ba0a" providerId="ADAL" clId="{A82DC860-61B1-2449-A03E-DDC6DA61B937}" dt="2024-01-23T05:57:33.387" v="2493" actId="20577"/>
          <ac:spMkLst>
            <pc:docMk/>
            <pc:sldMk cId="175108034" sldId="599"/>
            <ac:spMk id="3" creationId="{31AC8188-5D1A-DADA-CBA5-8CCD3F50D0E1}"/>
          </ac:spMkLst>
        </pc:spChg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175108034" sldId="599"/>
            <ac:spMk id="21" creationId="{67CF5656-9461-1722-D242-1E650975553D}"/>
          </ac:spMkLst>
        </pc:spChg>
        <pc:spChg chg="add mod">
          <ac:chgData name="石丸　美穂" userId="90f3b6a1-1c19-4a50-bd7d-63d713b3ba0a" providerId="ADAL" clId="{A82DC860-61B1-2449-A03E-DDC6DA61B937}" dt="2024-01-23T05:07:23.807" v="2189"/>
          <ac:spMkLst>
            <pc:docMk/>
            <pc:sldMk cId="175108034" sldId="599"/>
            <ac:spMk id="23" creationId="{A18332A4-7BFA-B1A4-839A-3343ED4C71AE}"/>
          </ac:spMkLst>
        </pc:spChg>
      </pc:sldChg>
      <pc:sldChg chg="addSp modSp mod">
        <pc:chgData name="石丸　美穂" userId="90f3b6a1-1c19-4a50-bd7d-63d713b3ba0a" providerId="ADAL" clId="{A82DC860-61B1-2449-A03E-DDC6DA61B937}" dt="2024-01-23T05:57:36.397" v="2495" actId="20577"/>
        <pc:sldMkLst>
          <pc:docMk/>
          <pc:sldMk cId="2695244365" sldId="600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2695244365" sldId="600"/>
            <ac:spMk id="2" creationId="{DF19FDB3-3415-2A84-C289-8DAB9D4436C6}"/>
          </ac:spMkLst>
        </pc:spChg>
        <pc:spChg chg="mod">
          <ac:chgData name="石丸　美穂" userId="90f3b6a1-1c19-4a50-bd7d-63d713b3ba0a" providerId="ADAL" clId="{A82DC860-61B1-2449-A03E-DDC6DA61B937}" dt="2024-01-19T08:03:48.277" v="127" actId="1076"/>
          <ac:spMkLst>
            <pc:docMk/>
            <pc:sldMk cId="2695244365" sldId="600"/>
            <ac:spMk id="7" creationId="{66A3AE37-3E7B-F0DE-0BC4-28128632E1F8}"/>
          </ac:spMkLst>
        </pc:spChg>
        <pc:spChg chg="mod">
          <ac:chgData name="石丸　美穂" userId="90f3b6a1-1c19-4a50-bd7d-63d713b3ba0a" providerId="ADAL" clId="{A82DC860-61B1-2449-A03E-DDC6DA61B937}" dt="2024-01-23T05:57:36.397" v="2495" actId="20577"/>
          <ac:spMkLst>
            <pc:docMk/>
            <pc:sldMk cId="2695244365" sldId="600"/>
            <ac:spMk id="9" creationId="{779CB391-9854-4F48-7B35-5A6ABF495CFD}"/>
          </ac:spMkLst>
        </pc:spChg>
      </pc:sldChg>
      <pc:sldChg chg="addSp delSp modSp mod">
        <pc:chgData name="石丸　美穂" userId="90f3b6a1-1c19-4a50-bd7d-63d713b3ba0a" providerId="ADAL" clId="{A82DC860-61B1-2449-A03E-DDC6DA61B937}" dt="2024-01-23T05:57:45.559" v="2499" actId="20577"/>
        <pc:sldMkLst>
          <pc:docMk/>
          <pc:sldMk cId="3915553041" sldId="601"/>
        </pc:sldMkLst>
        <pc:spChg chg="add mod">
          <ac:chgData name="石丸　美穂" userId="90f3b6a1-1c19-4a50-bd7d-63d713b3ba0a" providerId="ADAL" clId="{A82DC860-61B1-2449-A03E-DDC6DA61B937}" dt="2024-01-23T04:45:58.007" v="2016" actId="1036"/>
          <ac:spMkLst>
            <pc:docMk/>
            <pc:sldMk cId="3915553041" sldId="601"/>
            <ac:spMk id="2" creationId="{AE253B12-00E3-9856-786C-77540B63D949}"/>
          </ac:spMkLst>
        </pc:spChg>
        <pc:spChg chg="mod">
          <ac:chgData name="石丸　美穂" userId="90f3b6a1-1c19-4a50-bd7d-63d713b3ba0a" providerId="ADAL" clId="{A82DC860-61B1-2449-A03E-DDC6DA61B937}" dt="2024-01-23T04:45:58.007" v="2016" actId="1036"/>
          <ac:spMkLst>
            <pc:docMk/>
            <pc:sldMk cId="3915553041" sldId="601"/>
            <ac:spMk id="3" creationId="{9139E804-5AAA-9C4C-B879-64F2C942CE0F}"/>
          </ac:spMkLst>
        </pc:spChg>
        <pc:spChg chg="mod">
          <ac:chgData name="石丸　美穂" userId="90f3b6a1-1c19-4a50-bd7d-63d713b3ba0a" providerId="ADAL" clId="{A82DC860-61B1-2449-A03E-DDC6DA61B937}" dt="2024-01-23T04:45:58.007" v="2016" actId="1036"/>
          <ac:spMkLst>
            <pc:docMk/>
            <pc:sldMk cId="3915553041" sldId="601"/>
            <ac:spMk id="5" creationId="{B930E381-F35F-62D2-9250-C1DC2B09A0C4}"/>
          </ac:spMkLst>
        </pc:spChg>
        <pc:spChg chg="mod">
          <ac:chgData name="石丸　美穂" userId="90f3b6a1-1c19-4a50-bd7d-63d713b3ba0a" providerId="ADAL" clId="{A82DC860-61B1-2449-A03E-DDC6DA61B937}" dt="2024-01-23T05:57:45.559" v="2499" actId="20577"/>
          <ac:spMkLst>
            <pc:docMk/>
            <pc:sldMk cId="3915553041" sldId="601"/>
            <ac:spMk id="6" creationId="{BA710107-8C2C-15E9-0429-3E482818BD0C}"/>
          </ac:spMkLst>
        </pc:spChg>
        <pc:spChg chg="del mod">
          <ac:chgData name="石丸　美穂" userId="90f3b6a1-1c19-4a50-bd7d-63d713b3ba0a" providerId="ADAL" clId="{A82DC860-61B1-2449-A03E-DDC6DA61B937}" dt="2024-01-19T08:04:28.265" v="146" actId="478"/>
          <ac:spMkLst>
            <pc:docMk/>
            <pc:sldMk cId="3915553041" sldId="601"/>
            <ac:spMk id="7" creationId="{B7FA96C7-D73D-AB5A-850B-1ECDEC007273}"/>
          </ac:spMkLst>
        </pc:spChg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3915553041" sldId="601"/>
            <ac:spMk id="7" creationId="{CC9B56FF-B0B4-882F-F80B-8ECC5A9988E2}"/>
          </ac:spMkLst>
        </pc:spChg>
        <pc:spChg chg="add mod">
          <ac:chgData name="石丸　美穂" userId="90f3b6a1-1c19-4a50-bd7d-63d713b3ba0a" providerId="ADAL" clId="{A82DC860-61B1-2449-A03E-DDC6DA61B937}" dt="2024-01-23T04:46:08.029" v="2020" actId="1076"/>
          <ac:spMkLst>
            <pc:docMk/>
            <pc:sldMk cId="3915553041" sldId="601"/>
            <ac:spMk id="8" creationId="{CD6C0E28-B55E-57BA-335E-0B88FF4BA378}"/>
          </ac:spMkLst>
        </pc:spChg>
        <pc:spChg chg="mod">
          <ac:chgData name="石丸　美穂" userId="90f3b6a1-1c19-4a50-bd7d-63d713b3ba0a" providerId="ADAL" clId="{A82DC860-61B1-2449-A03E-DDC6DA61B937}" dt="2024-01-23T04:45:58.007" v="2016" actId="1036"/>
          <ac:spMkLst>
            <pc:docMk/>
            <pc:sldMk cId="3915553041" sldId="601"/>
            <ac:spMk id="9" creationId="{0896B24D-8135-6BAB-42BF-A9CABBC3C160}"/>
          </ac:spMkLst>
        </pc:spChg>
        <pc:spChg chg="mod">
          <ac:chgData name="石丸　美穂" userId="90f3b6a1-1c19-4a50-bd7d-63d713b3ba0a" providerId="ADAL" clId="{A82DC860-61B1-2449-A03E-DDC6DA61B937}" dt="2024-01-23T04:45:58.007" v="2016" actId="1036"/>
          <ac:spMkLst>
            <pc:docMk/>
            <pc:sldMk cId="3915553041" sldId="601"/>
            <ac:spMk id="10" creationId="{B1014342-0BE5-60D2-57FF-F1E6C047C88D}"/>
          </ac:spMkLst>
        </pc:spChg>
        <pc:spChg chg="mod">
          <ac:chgData name="石丸　美穂" userId="90f3b6a1-1c19-4a50-bd7d-63d713b3ba0a" providerId="ADAL" clId="{A82DC860-61B1-2449-A03E-DDC6DA61B937}" dt="2024-01-23T04:46:15.331" v="2022" actId="14100"/>
          <ac:spMkLst>
            <pc:docMk/>
            <pc:sldMk cId="3915553041" sldId="601"/>
            <ac:spMk id="12" creationId="{B966F09C-A8FA-1301-5AC3-87E9755F54BB}"/>
          </ac:spMkLst>
        </pc:spChg>
        <pc:spChg chg="mod">
          <ac:chgData name="石丸　美穂" userId="90f3b6a1-1c19-4a50-bd7d-63d713b3ba0a" providerId="ADAL" clId="{A82DC860-61B1-2449-A03E-DDC6DA61B937}" dt="2024-01-23T04:45:58.007" v="2016" actId="1036"/>
          <ac:spMkLst>
            <pc:docMk/>
            <pc:sldMk cId="3915553041" sldId="601"/>
            <ac:spMk id="14" creationId="{AA013FEE-A32B-6B65-DC94-5D197AF5A09B}"/>
          </ac:spMkLst>
        </pc:spChg>
        <pc:spChg chg="mod">
          <ac:chgData name="石丸　美穂" userId="90f3b6a1-1c19-4a50-bd7d-63d713b3ba0a" providerId="ADAL" clId="{A82DC860-61B1-2449-A03E-DDC6DA61B937}" dt="2024-01-23T04:45:58.007" v="2016" actId="1036"/>
          <ac:spMkLst>
            <pc:docMk/>
            <pc:sldMk cId="3915553041" sldId="601"/>
            <ac:spMk id="16" creationId="{2F0BB612-A0C1-655F-6D50-AE75D8BAD50D}"/>
          </ac:spMkLst>
        </pc:spChg>
        <pc:spChg chg="mod">
          <ac:chgData name="石丸　美穂" userId="90f3b6a1-1c19-4a50-bd7d-63d713b3ba0a" providerId="ADAL" clId="{A82DC860-61B1-2449-A03E-DDC6DA61B937}" dt="2024-01-23T04:45:58.007" v="2016" actId="1036"/>
          <ac:spMkLst>
            <pc:docMk/>
            <pc:sldMk cId="3915553041" sldId="601"/>
            <ac:spMk id="459" creationId="{00000000-0000-0000-0000-000000000000}"/>
          </ac:spMkLst>
        </pc:spChg>
      </pc:sldChg>
      <pc:sldChg chg="delSp modSp mod">
        <pc:chgData name="石丸　美穂" userId="90f3b6a1-1c19-4a50-bd7d-63d713b3ba0a" providerId="ADAL" clId="{A82DC860-61B1-2449-A03E-DDC6DA61B937}" dt="2024-01-23T05:58:12.060" v="2506" actId="20577"/>
        <pc:sldMkLst>
          <pc:docMk/>
          <pc:sldMk cId="2608005198" sldId="602"/>
        </pc:sldMkLst>
        <pc:spChg chg="mod">
          <ac:chgData name="石丸　美穂" userId="90f3b6a1-1c19-4a50-bd7d-63d713b3ba0a" providerId="ADAL" clId="{A82DC860-61B1-2449-A03E-DDC6DA61B937}" dt="2024-01-19T08:10:08.767" v="277" actId="20577"/>
          <ac:spMkLst>
            <pc:docMk/>
            <pc:sldMk cId="2608005198" sldId="602"/>
            <ac:spMk id="3" creationId="{6BD9BE30-BE5B-5C56-CF1E-0EC629DF292A}"/>
          </ac:spMkLst>
        </pc:spChg>
        <pc:spChg chg="mod">
          <ac:chgData name="石丸　美穂" userId="90f3b6a1-1c19-4a50-bd7d-63d713b3ba0a" providerId="ADAL" clId="{A82DC860-61B1-2449-A03E-DDC6DA61B937}" dt="2024-01-23T05:58:12.060" v="2506" actId="20577"/>
          <ac:spMkLst>
            <pc:docMk/>
            <pc:sldMk cId="2608005198" sldId="602"/>
            <ac:spMk id="5" creationId="{8907BF9A-514D-80D3-671A-7F2003C3E173}"/>
          </ac:spMkLst>
        </pc:spChg>
        <pc:spChg chg="mod">
          <ac:chgData name="石丸　美穂" userId="90f3b6a1-1c19-4a50-bd7d-63d713b3ba0a" providerId="ADAL" clId="{A82DC860-61B1-2449-A03E-DDC6DA61B937}" dt="2024-01-23T05:57:48.566" v="2501" actId="20577"/>
          <ac:spMkLst>
            <pc:docMk/>
            <pc:sldMk cId="2608005198" sldId="602"/>
            <ac:spMk id="6" creationId="{07C54012-3E0B-51C5-B178-A9D34D321AB3}"/>
          </ac:spMkLst>
        </pc:spChg>
        <pc:spChg chg="mod">
          <ac:chgData name="石丸　美穂" userId="90f3b6a1-1c19-4a50-bd7d-63d713b3ba0a" providerId="ADAL" clId="{A82DC860-61B1-2449-A03E-DDC6DA61B937}" dt="2024-01-19T08:10:18.525" v="279" actId="1076"/>
          <ac:spMkLst>
            <pc:docMk/>
            <pc:sldMk cId="2608005198" sldId="602"/>
            <ac:spMk id="7" creationId="{B7FA96C7-D73D-AB5A-850B-1ECDEC007273}"/>
          </ac:spMkLst>
        </pc:spChg>
        <pc:spChg chg="mod">
          <ac:chgData name="石丸　美穂" userId="90f3b6a1-1c19-4a50-bd7d-63d713b3ba0a" providerId="ADAL" clId="{A82DC860-61B1-2449-A03E-DDC6DA61B937}" dt="2024-01-19T08:08:04.384" v="233" actId="1076"/>
          <ac:spMkLst>
            <pc:docMk/>
            <pc:sldMk cId="2608005198" sldId="602"/>
            <ac:spMk id="8" creationId="{23845F81-CC53-2D0F-6D12-43A1A5592758}"/>
          </ac:spMkLst>
        </pc:spChg>
        <pc:spChg chg="mod">
          <ac:chgData name="石丸　美穂" userId="90f3b6a1-1c19-4a50-bd7d-63d713b3ba0a" providerId="ADAL" clId="{A82DC860-61B1-2449-A03E-DDC6DA61B937}" dt="2024-01-19T08:10:25.797" v="282" actId="1076"/>
          <ac:spMkLst>
            <pc:docMk/>
            <pc:sldMk cId="2608005198" sldId="602"/>
            <ac:spMk id="10" creationId="{B1014342-0BE5-60D2-57FF-F1E6C047C88D}"/>
          </ac:spMkLst>
        </pc:spChg>
        <pc:spChg chg="mod">
          <ac:chgData name="石丸　美穂" userId="90f3b6a1-1c19-4a50-bd7d-63d713b3ba0a" providerId="ADAL" clId="{A82DC860-61B1-2449-A03E-DDC6DA61B937}" dt="2024-01-19T08:10:16.122" v="278" actId="1076"/>
          <ac:spMkLst>
            <pc:docMk/>
            <pc:sldMk cId="2608005198" sldId="602"/>
            <ac:spMk id="14" creationId="{AA013FEE-A32B-6B65-DC94-5D197AF5A09B}"/>
          </ac:spMkLst>
        </pc:spChg>
        <pc:spChg chg="mod">
          <ac:chgData name="石丸　美穂" userId="90f3b6a1-1c19-4a50-bd7d-63d713b3ba0a" providerId="ADAL" clId="{A82DC860-61B1-2449-A03E-DDC6DA61B937}" dt="2024-01-19T08:08:02.332" v="232" actId="1076"/>
          <ac:spMkLst>
            <pc:docMk/>
            <pc:sldMk cId="2608005198" sldId="602"/>
            <ac:spMk id="16" creationId="{2F0BB612-A0C1-655F-6D50-AE75D8BAD50D}"/>
          </ac:spMkLst>
        </pc:spChg>
        <pc:spChg chg="del mod">
          <ac:chgData name="石丸　美穂" userId="90f3b6a1-1c19-4a50-bd7d-63d713b3ba0a" providerId="ADAL" clId="{A82DC860-61B1-2449-A03E-DDC6DA61B937}" dt="2024-01-19T08:08:08.747" v="235" actId="478"/>
          <ac:spMkLst>
            <pc:docMk/>
            <pc:sldMk cId="2608005198" sldId="602"/>
            <ac:spMk id="20" creationId="{1690002E-FEA1-6AC2-29DC-CC28BD8BFFC1}"/>
          </ac:spMkLst>
        </pc:spChg>
      </pc:sldChg>
      <pc:sldChg chg="addSp modSp">
        <pc:chgData name="石丸　美穂" userId="90f3b6a1-1c19-4a50-bd7d-63d713b3ba0a" providerId="ADAL" clId="{A82DC860-61B1-2449-A03E-DDC6DA61B937}" dt="2024-01-23T04:15:00.616" v="1867"/>
        <pc:sldMkLst>
          <pc:docMk/>
          <pc:sldMk cId="4124535464" sldId="603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4124535464" sldId="603"/>
            <ac:spMk id="7" creationId="{5CE3CDE6-F805-EA88-63C5-43221DD33BB1}"/>
          </ac:spMkLst>
        </pc:spChg>
      </pc:sldChg>
      <pc:sldChg chg="addSp delSp modSp mod">
        <pc:chgData name="石丸　美穂" userId="90f3b6a1-1c19-4a50-bd7d-63d713b3ba0a" providerId="ADAL" clId="{A82DC860-61B1-2449-A03E-DDC6DA61B937}" dt="2024-01-23T04:42:10.049" v="1917" actId="1076"/>
        <pc:sldMkLst>
          <pc:docMk/>
          <pc:sldMk cId="1600326100" sldId="604"/>
        </pc:sldMkLst>
        <pc:spChg chg="mod">
          <ac:chgData name="石丸　美穂" userId="90f3b6a1-1c19-4a50-bd7d-63d713b3ba0a" providerId="ADAL" clId="{A82DC860-61B1-2449-A03E-DDC6DA61B937}" dt="2024-01-23T04:41:58.283" v="1913" actId="1076"/>
          <ac:spMkLst>
            <pc:docMk/>
            <pc:sldMk cId="1600326100" sldId="604"/>
            <ac:spMk id="2" creationId="{BDC3A30B-5EC5-A30D-D98B-CDE02F5846B9}"/>
          </ac:spMkLst>
        </pc:spChg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1600326100" sldId="604"/>
            <ac:spMk id="3" creationId="{0244597B-9B38-5001-0F26-25F795C6DF9A}"/>
          </ac:spMkLst>
        </pc:spChg>
        <pc:spChg chg="mod">
          <ac:chgData name="石丸　美穂" userId="90f3b6a1-1c19-4a50-bd7d-63d713b3ba0a" providerId="ADAL" clId="{A82DC860-61B1-2449-A03E-DDC6DA61B937}" dt="2024-01-23T04:42:10.049" v="1917" actId="1076"/>
          <ac:spMkLst>
            <pc:docMk/>
            <pc:sldMk cId="1600326100" sldId="604"/>
            <ac:spMk id="6" creationId="{091D2523-2436-3E0A-F522-A28F4B16B24E}"/>
          </ac:spMkLst>
        </pc:spChg>
        <pc:spChg chg="del">
          <ac:chgData name="石丸　美穂" userId="90f3b6a1-1c19-4a50-bd7d-63d713b3ba0a" providerId="ADAL" clId="{A82DC860-61B1-2449-A03E-DDC6DA61B937}" dt="2024-01-23T04:41:53.861" v="1912" actId="478"/>
          <ac:spMkLst>
            <pc:docMk/>
            <pc:sldMk cId="1600326100" sldId="604"/>
            <ac:spMk id="8" creationId="{C7738671-14BD-D26E-B076-50005CC01893}"/>
          </ac:spMkLst>
        </pc:spChg>
      </pc:sldChg>
      <pc:sldChg chg="addSp delSp modSp mod ord">
        <pc:chgData name="石丸　美穂" userId="90f3b6a1-1c19-4a50-bd7d-63d713b3ba0a" providerId="ADAL" clId="{A82DC860-61B1-2449-A03E-DDC6DA61B937}" dt="2024-01-23T04:44:00.922" v="1924" actId="207"/>
        <pc:sldMkLst>
          <pc:docMk/>
          <pc:sldMk cId="4287790137" sldId="605"/>
        </pc:sldMkLst>
        <pc:spChg chg="add mod">
          <ac:chgData name="石丸　美穂" userId="90f3b6a1-1c19-4a50-bd7d-63d713b3ba0a" providerId="ADAL" clId="{A82DC860-61B1-2449-A03E-DDC6DA61B937}" dt="2024-01-19T08:03:22.971" v="123"/>
          <ac:spMkLst>
            <pc:docMk/>
            <pc:sldMk cId="4287790137" sldId="605"/>
            <ac:spMk id="2" creationId="{47EF3DAD-1DD6-0C17-E498-3EF913D279F1}"/>
          </ac:spMkLst>
        </pc:spChg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4287790137" sldId="605"/>
            <ac:spMk id="3" creationId="{98119767-2803-F419-C12E-B2A4141DD35C}"/>
          </ac:spMkLst>
        </pc:spChg>
        <pc:spChg chg="mod">
          <ac:chgData name="石丸　美穂" userId="90f3b6a1-1c19-4a50-bd7d-63d713b3ba0a" providerId="ADAL" clId="{A82DC860-61B1-2449-A03E-DDC6DA61B937}" dt="2024-01-23T04:44:00.922" v="1924" actId="207"/>
          <ac:spMkLst>
            <pc:docMk/>
            <pc:sldMk cId="4287790137" sldId="605"/>
            <ac:spMk id="18" creationId="{A625AB62-7EAB-6CFD-EC08-3696149D7704}"/>
          </ac:spMkLst>
        </pc:spChg>
        <pc:spChg chg="del">
          <ac:chgData name="石丸　美穂" userId="90f3b6a1-1c19-4a50-bd7d-63d713b3ba0a" providerId="ADAL" clId="{A82DC860-61B1-2449-A03E-DDC6DA61B937}" dt="2024-01-19T08:03:22.294" v="122" actId="478"/>
          <ac:spMkLst>
            <pc:docMk/>
            <pc:sldMk cId="4287790137" sldId="605"/>
            <ac:spMk id="40" creationId="{DCC88289-3829-194C-2CCB-B940D5FB27FD}"/>
          </ac:spMkLst>
        </pc:spChg>
        <pc:spChg chg="mod">
          <ac:chgData name="石丸　美穂" userId="90f3b6a1-1c19-4a50-bd7d-63d713b3ba0a" providerId="ADAL" clId="{A82DC860-61B1-2449-A03E-DDC6DA61B937}" dt="2024-01-19T08:03:31.090" v="125" actId="207"/>
          <ac:spMkLst>
            <pc:docMk/>
            <pc:sldMk cId="4287790137" sldId="605"/>
            <ac:spMk id="41" creationId="{E861CAD2-4B97-A5C3-38CA-6BFFD07F91FA}"/>
          </ac:spMkLst>
        </pc:spChg>
      </pc:sldChg>
      <pc:sldChg chg="modSp mod">
        <pc:chgData name="石丸　美穂" userId="90f3b6a1-1c19-4a50-bd7d-63d713b3ba0a" providerId="ADAL" clId="{A82DC860-61B1-2449-A03E-DDC6DA61B937}" dt="2024-01-23T05:57:41.112" v="2497" actId="20577"/>
        <pc:sldMkLst>
          <pc:docMk/>
          <pc:sldMk cId="2984810150" sldId="631"/>
        </pc:sldMkLst>
        <pc:spChg chg="mod">
          <ac:chgData name="石丸　美穂" userId="90f3b6a1-1c19-4a50-bd7d-63d713b3ba0a" providerId="ADAL" clId="{A82DC860-61B1-2449-A03E-DDC6DA61B937}" dt="2024-01-23T04:45:16.933" v="1947" actId="20577"/>
          <ac:spMkLst>
            <pc:docMk/>
            <pc:sldMk cId="2984810150" sldId="631"/>
            <ac:spMk id="12" creationId="{492FF380-03C9-1AB0-0012-590A1D60F01E}"/>
          </ac:spMkLst>
        </pc:spChg>
        <pc:spChg chg="mod">
          <ac:chgData name="石丸　美穂" userId="90f3b6a1-1c19-4a50-bd7d-63d713b3ba0a" providerId="ADAL" clId="{A82DC860-61B1-2449-A03E-DDC6DA61B937}" dt="2024-01-23T05:57:41.112" v="2497" actId="20577"/>
          <ac:spMkLst>
            <pc:docMk/>
            <pc:sldMk cId="2984810150" sldId="631"/>
            <ac:spMk id="13" creationId="{1E2FD64A-99D4-DF44-1082-D66FE55CA926}"/>
          </ac:spMkLst>
        </pc:spChg>
        <pc:spChg chg="mod">
          <ac:chgData name="石丸　美穂" userId="90f3b6a1-1c19-4a50-bd7d-63d713b3ba0a" providerId="ADAL" clId="{A82DC860-61B1-2449-A03E-DDC6DA61B937}" dt="2024-01-23T04:45:08.029" v="1938" actId="1076"/>
          <ac:spMkLst>
            <pc:docMk/>
            <pc:sldMk cId="2984810150" sldId="631"/>
            <ac:spMk id="459" creationId="{00000000-0000-0000-0000-000000000000}"/>
          </ac:spMkLst>
        </pc:spChg>
      </pc:sldChg>
      <pc:sldChg chg="addSp modSp mod">
        <pc:chgData name="石丸　美穂" userId="90f3b6a1-1c19-4a50-bd7d-63d713b3ba0a" providerId="ADAL" clId="{A82DC860-61B1-2449-A03E-DDC6DA61B937}" dt="2024-01-23T04:18:46.746" v="1886" actId="20577"/>
        <pc:sldMkLst>
          <pc:docMk/>
          <pc:sldMk cId="1860014895" sldId="633"/>
        </pc:sldMkLst>
        <pc:spChg chg="add mod">
          <ac:chgData name="石丸　美穂" userId="90f3b6a1-1c19-4a50-bd7d-63d713b3ba0a" providerId="ADAL" clId="{A82DC860-61B1-2449-A03E-DDC6DA61B937}" dt="2024-01-23T04:15:00.616" v="1867"/>
          <ac:spMkLst>
            <pc:docMk/>
            <pc:sldMk cId="1860014895" sldId="633"/>
            <ac:spMk id="4" creationId="{1021301E-6AD7-A2A4-3E16-C52E2A2B15DE}"/>
          </ac:spMkLst>
        </pc:spChg>
        <pc:spChg chg="add mod">
          <ac:chgData name="石丸　美穂" userId="90f3b6a1-1c19-4a50-bd7d-63d713b3ba0a" providerId="ADAL" clId="{A82DC860-61B1-2449-A03E-DDC6DA61B937}" dt="2024-01-23T04:18:13.127" v="1871"/>
          <ac:spMkLst>
            <pc:docMk/>
            <pc:sldMk cId="1860014895" sldId="633"/>
            <ac:spMk id="6" creationId="{8528E0E5-B956-5A95-5B1A-1C53CBB9367F}"/>
          </ac:spMkLst>
        </pc:spChg>
        <pc:spChg chg="mod">
          <ac:chgData name="石丸　美穂" userId="90f3b6a1-1c19-4a50-bd7d-63d713b3ba0a" providerId="ADAL" clId="{A82DC860-61B1-2449-A03E-DDC6DA61B937}" dt="2024-01-23T04:18:36.187" v="1885" actId="20577"/>
          <ac:spMkLst>
            <pc:docMk/>
            <pc:sldMk cId="1860014895" sldId="633"/>
            <ac:spMk id="7" creationId="{66A3AE37-3E7B-F0DE-0BC4-28128632E1F8}"/>
          </ac:spMkLst>
        </pc:spChg>
        <pc:spChg chg="mod">
          <ac:chgData name="石丸　美穂" userId="90f3b6a1-1c19-4a50-bd7d-63d713b3ba0a" providerId="ADAL" clId="{A82DC860-61B1-2449-A03E-DDC6DA61B937}" dt="2024-01-23T04:18:46.746" v="1886" actId="20577"/>
          <ac:spMkLst>
            <pc:docMk/>
            <pc:sldMk cId="1860014895" sldId="633"/>
            <ac:spMk id="11" creationId="{F4B9544E-92AA-0F47-094D-79C4B5FB6CE9}"/>
          </ac:spMkLst>
        </pc:spChg>
      </pc:sldChg>
      <pc:sldChg chg="modSp mod">
        <pc:chgData name="石丸　美穂" userId="90f3b6a1-1c19-4a50-bd7d-63d713b3ba0a" providerId="ADAL" clId="{A82DC860-61B1-2449-A03E-DDC6DA61B937}" dt="2024-01-23T04:24:27.684" v="1897" actId="20577"/>
        <pc:sldMkLst>
          <pc:docMk/>
          <pc:sldMk cId="1263340491" sldId="634"/>
        </pc:sldMkLst>
        <pc:spChg chg="mod">
          <ac:chgData name="石丸　美穂" userId="90f3b6a1-1c19-4a50-bd7d-63d713b3ba0a" providerId="ADAL" clId="{A82DC860-61B1-2449-A03E-DDC6DA61B937}" dt="2024-01-23T04:24:27.684" v="1897" actId="20577"/>
          <ac:spMkLst>
            <pc:docMk/>
            <pc:sldMk cId="1263340491" sldId="634"/>
            <ac:spMk id="12" creationId="{492FF380-03C9-1AB0-0012-590A1D60F01E}"/>
          </ac:spMkLst>
        </pc:spChg>
      </pc:sldChg>
      <pc:sldChg chg="addSp delSp modSp add mod">
        <pc:chgData name="石丸　美穂" userId="90f3b6a1-1c19-4a50-bd7d-63d713b3ba0a" providerId="ADAL" clId="{A82DC860-61B1-2449-A03E-DDC6DA61B937}" dt="2024-01-23T05:59:45.932" v="2530" actId="20577"/>
        <pc:sldMkLst>
          <pc:docMk/>
          <pc:sldMk cId="544960806" sldId="636"/>
        </pc:sldMkLst>
        <pc:spChg chg="del">
          <ac:chgData name="石丸　美穂" userId="90f3b6a1-1c19-4a50-bd7d-63d713b3ba0a" providerId="ADAL" clId="{A82DC860-61B1-2449-A03E-DDC6DA61B937}" dt="2024-01-19T08:14:50.322" v="301" actId="478"/>
          <ac:spMkLst>
            <pc:docMk/>
            <pc:sldMk cId="544960806" sldId="636"/>
            <ac:spMk id="3" creationId="{6BD9BE30-BE5B-5C56-CF1E-0EC629DF292A}"/>
          </ac:spMkLst>
        </pc:spChg>
        <pc:spChg chg="mod">
          <ac:chgData name="石丸　美穂" userId="90f3b6a1-1c19-4a50-bd7d-63d713b3ba0a" providerId="ADAL" clId="{A82DC860-61B1-2449-A03E-DDC6DA61B937}" dt="2024-01-19T13:32:18.217" v="1809" actId="20577"/>
          <ac:spMkLst>
            <pc:docMk/>
            <pc:sldMk cId="544960806" sldId="636"/>
            <ac:spMk id="5" creationId="{8907BF9A-514D-80D3-671A-7F2003C3E173}"/>
          </ac:spMkLst>
        </pc:spChg>
        <pc:spChg chg="mod">
          <ac:chgData name="石丸　美穂" userId="90f3b6a1-1c19-4a50-bd7d-63d713b3ba0a" providerId="ADAL" clId="{A82DC860-61B1-2449-A03E-DDC6DA61B937}" dt="2024-01-23T05:59:45.932" v="2530" actId="20577"/>
          <ac:spMkLst>
            <pc:docMk/>
            <pc:sldMk cId="544960806" sldId="636"/>
            <ac:spMk id="6" creationId="{07C54012-3E0B-51C5-B178-A9D34D321AB3}"/>
          </ac:spMkLst>
        </pc:spChg>
        <pc:spChg chg="del">
          <ac:chgData name="石丸　美穂" userId="90f3b6a1-1c19-4a50-bd7d-63d713b3ba0a" providerId="ADAL" clId="{A82DC860-61B1-2449-A03E-DDC6DA61B937}" dt="2024-01-19T08:14:50.322" v="301" actId="478"/>
          <ac:spMkLst>
            <pc:docMk/>
            <pc:sldMk cId="544960806" sldId="636"/>
            <ac:spMk id="7" creationId="{B7FA96C7-D73D-AB5A-850B-1ECDEC007273}"/>
          </ac:spMkLst>
        </pc:spChg>
        <pc:spChg chg="mod">
          <ac:chgData name="石丸　美穂" userId="90f3b6a1-1c19-4a50-bd7d-63d713b3ba0a" providerId="ADAL" clId="{A82DC860-61B1-2449-A03E-DDC6DA61B937}" dt="2024-01-19T08:14:59.121" v="304" actId="1076"/>
          <ac:spMkLst>
            <pc:docMk/>
            <pc:sldMk cId="544960806" sldId="636"/>
            <ac:spMk id="8" creationId="{23845F81-CC53-2D0F-6D12-43A1A5592758}"/>
          </ac:spMkLst>
        </pc:spChg>
        <pc:spChg chg="del">
          <ac:chgData name="石丸　美穂" userId="90f3b6a1-1c19-4a50-bd7d-63d713b3ba0a" providerId="ADAL" clId="{A82DC860-61B1-2449-A03E-DDC6DA61B937}" dt="2024-01-19T08:14:50.322" v="301" actId="478"/>
          <ac:spMkLst>
            <pc:docMk/>
            <pc:sldMk cId="544960806" sldId="636"/>
            <ac:spMk id="10" creationId="{B1014342-0BE5-60D2-57FF-F1E6C047C88D}"/>
          </ac:spMkLst>
        </pc:spChg>
        <pc:spChg chg="del">
          <ac:chgData name="石丸　美穂" userId="90f3b6a1-1c19-4a50-bd7d-63d713b3ba0a" providerId="ADAL" clId="{A82DC860-61B1-2449-A03E-DDC6DA61B937}" dt="2024-01-19T08:14:50.322" v="301" actId="478"/>
          <ac:spMkLst>
            <pc:docMk/>
            <pc:sldMk cId="544960806" sldId="636"/>
            <ac:spMk id="14" creationId="{AA013FEE-A32B-6B65-DC94-5D197AF5A09B}"/>
          </ac:spMkLst>
        </pc:spChg>
        <pc:spChg chg="del">
          <ac:chgData name="石丸　美穂" userId="90f3b6a1-1c19-4a50-bd7d-63d713b3ba0a" providerId="ADAL" clId="{A82DC860-61B1-2449-A03E-DDC6DA61B937}" dt="2024-01-19T08:14:50.322" v="301" actId="478"/>
          <ac:spMkLst>
            <pc:docMk/>
            <pc:sldMk cId="544960806" sldId="636"/>
            <ac:spMk id="16" creationId="{2F0BB612-A0C1-655F-6D50-AE75D8BAD50D}"/>
          </ac:spMkLst>
        </pc:spChg>
        <pc:picChg chg="add mod modCrop">
          <ac:chgData name="石丸　美穂" userId="90f3b6a1-1c19-4a50-bd7d-63d713b3ba0a" providerId="ADAL" clId="{A82DC860-61B1-2449-A03E-DDC6DA61B937}" dt="2024-01-19T08:15:32.765" v="314" actId="1076"/>
          <ac:picMkLst>
            <pc:docMk/>
            <pc:sldMk cId="544960806" sldId="636"/>
            <ac:picMk id="4" creationId="{E1B44B02-C63C-7D0B-50AB-BF4A5B2BA17E}"/>
          </ac:picMkLst>
        </pc:picChg>
        <pc:picChg chg="add del mod">
          <ac:chgData name="石丸　美穂" userId="90f3b6a1-1c19-4a50-bd7d-63d713b3ba0a" providerId="ADAL" clId="{A82DC860-61B1-2449-A03E-DDC6DA61B937}" dt="2024-01-19T08:22:36.716" v="475" actId="478"/>
          <ac:picMkLst>
            <pc:docMk/>
            <pc:sldMk cId="544960806" sldId="636"/>
            <ac:picMk id="11" creationId="{E43D1F4C-C24D-647D-F927-40C38E6CB913}"/>
          </ac:picMkLst>
        </pc:picChg>
      </pc:sldChg>
      <pc:sldChg chg="addSp delSp modSp add mod">
        <pc:chgData name="石丸　美穂" userId="90f3b6a1-1c19-4a50-bd7d-63d713b3ba0a" providerId="ADAL" clId="{A82DC860-61B1-2449-A03E-DDC6DA61B937}" dt="2024-01-23T05:09:24.295" v="2207" actId="1076"/>
        <pc:sldMkLst>
          <pc:docMk/>
          <pc:sldMk cId="1017108414" sldId="637"/>
        </pc:sldMkLst>
        <pc:spChg chg="add mod">
          <ac:chgData name="石丸　美穂" userId="90f3b6a1-1c19-4a50-bd7d-63d713b3ba0a" providerId="ADAL" clId="{A82DC860-61B1-2449-A03E-DDC6DA61B937}" dt="2024-01-23T04:46:54.228" v="2023" actId="1076"/>
          <ac:spMkLst>
            <pc:docMk/>
            <pc:sldMk cId="1017108414" sldId="637"/>
            <ac:spMk id="2" creationId="{B82D2B95-CA5C-0B66-76B5-807478330737}"/>
          </ac:spMkLst>
        </pc:spChg>
        <pc:spChg chg="del">
          <ac:chgData name="石丸　美穂" userId="90f3b6a1-1c19-4a50-bd7d-63d713b3ba0a" providerId="ADAL" clId="{A82DC860-61B1-2449-A03E-DDC6DA61B937}" dt="2024-01-19T08:15:58.223" v="320" actId="478"/>
          <ac:spMkLst>
            <pc:docMk/>
            <pc:sldMk cId="1017108414" sldId="637"/>
            <ac:spMk id="5" creationId="{8907BF9A-514D-80D3-671A-7F2003C3E173}"/>
          </ac:spMkLst>
        </pc:spChg>
        <pc:spChg chg="mod">
          <ac:chgData name="石丸　美穂" userId="90f3b6a1-1c19-4a50-bd7d-63d713b3ba0a" providerId="ADAL" clId="{A82DC860-61B1-2449-A03E-DDC6DA61B937}" dt="2024-01-23T05:09:24.295" v="2207" actId="1076"/>
          <ac:spMkLst>
            <pc:docMk/>
            <pc:sldMk cId="1017108414" sldId="637"/>
            <ac:spMk id="6" creationId="{07C54012-3E0B-51C5-B178-A9D34D321AB3}"/>
          </ac:spMkLst>
        </pc:spChg>
        <pc:spChg chg="del">
          <ac:chgData name="石丸　美穂" userId="90f3b6a1-1c19-4a50-bd7d-63d713b3ba0a" providerId="ADAL" clId="{A82DC860-61B1-2449-A03E-DDC6DA61B937}" dt="2024-01-19T08:16:15.712" v="333" actId="478"/>
          <ac:spMkLst>
            <pc:docMk/>
            <pc:sldMk cId="1017108414" sldId="637"/>
            <ac:spMk id="8" creationId="{23845F81-CC53-2D0F-6D12-43A1A5592758}"/>
          </ac:spMkLst>
        </pc:spChg>
        <pc:picChg chg="mod">
          <ac:chgData name="石丸　美穂" userId="90f3b6a1-1c19-4a50-bd7d-63d713b3ba0a" providerId="ADAL" clId="{A82DC860-61B1-2449-A03E-DDC6DA61B937}" dt="2024-01-19T08:16:00.055" v="321" actId="1076"/>
          <ac:picMkLst>
            <pc:docMk/>
            <pc:sldMk cId="1017108414" sldId="637"/>
            <ac:picMk id="4" creationId="{E1B44B02-C63C-7D0B-50AB-BF4A5B2BA17E}"/>
          </ac:picMkLst>
        </pc:picChg>
        <pc:picChg chg="mod">
          <ac:chgData name="石丸　美穂" userId="90f3b6a1-1c19-4a50-bd7d-63d713b3ba0a" providerId="ADAL" clId="{A82DC860-61B1-2449-A03E-DDC6DA61B937}" dt="2024-01-23T04:46:56.213" v="2024" actId="1076"/>
          <ac:picMkLst>
            <pc:docMk/>
            <pc:sldMk cId="1017108414" sldId="637"/>
            <ac:picMk id="11" creationId="{E43D1F4C-C24D-647D-F927-40C38E6CB913}"/>
          </ac:picMkLst>
        </pc:picChg>
      </pc:sldChg>
      <pc:sldChg chg="add del">
        <pc:chgData name="石丸　美穂" userId="90f3b6a1-1c19-4a50-bd7d-63d713b3ba0a" providerId="ADAL" clId="{A82DC860-61B1-2449-A03E-DDC6DA61B937}" dt="2024-01-19T08:42:09.022" v="1385" actId="2696"/>
        <pc:sldMkLst>
          <pc:docMk/>
          <pc:sldMk cId="2430588943" sldId="638"/>
        </pc:sldMkLst>
      </pc:sldChg>
      <pc:sldChg chg="add del">
        <pc:chgData name="石丸　美穂" userId="90f3b6a1-1c19-4a50-bd7d-63d713b3ba0a" providerId="ADAL" clId="{A82DC860-61B1-2449-A03E-DDC6DA61B937}" dt="2024-01-19T08:42:36.820" v="1388" actId="2696"/>
        <pc:sldMkLst>
          <pc:docMk/>
          <pc:sldMk cId="3222272544" sldId="638"/>
        </pc:sldMkLst>
      </pc:sldChg>
      <pc:sldChg chg="modSp add mod">
        <pc:chgData name="石丸　美穂" userId="90f3b6a1-1c19-4a50-bd7d-63d713b3ba0a" providerId="ADAL" clId="{A82DC860-61B1-2449-A03E-DDC6DA61B937}" dt="2024-01-23T06:21:03.345" v="2541" actId="1076"/>
        <pc:sldMkLst>
          <pc:docMk/>
          <pc:sldMk cId="23000223" sldId="642"/>
        </pc:sldMkLst>
        <pc:spChg chg="mod">
          <ac:chgData name="石丸　美穂" userId="90f3b6a1-1c19-4a50-bd7d-63d713b3ba0a" providerId="ADAL" clId="{A82DC860-61B1-2449-A03E-DDC6DA61B937}" dt="2024-01-19T08:42:43.239" v="1392" actId="20577"/>
          <ac:spMkLst>
            <pc:docMk/>
            <pc:sldMk cId="23000223" sldId="642"/>
            <ac:spMk id="4" creationId="{1AF576E8-60C0-BC95-C4E9-BB1B3D54FC97}"/>
          </ac:spMkLst>
        </pc:spChg>
        <pc:spChg chg="mod">
          <ac:chgData name="石丸　美穂" userId="90f3b6a1-1c19-4a50-bd7d-63d713b3ba0a" providerId="ADAL" clId="{A82DC860-61B1-2449-A03E-DDC6DA61B937}" dt="2024-01-23T04:52:15.157" v="2127" actId="1076"/>
          <ac:spMkLst>
            <pc:docMk/>
            <pc:sldMk cId="23000223" sldId="642"/>
            <ac:spMk id="5" creationId="{23947AC0-04F2-D57E-A166-C2613F3618B1}"/>
          </ac:spMkLst>
        </pc:spChg>
        <pc:spChg chg="mod">
          <ac:chgData name="石丸　美穂" userId="90f3b6a1-1c19-4a50-bd7d-63d713b3ba0a" providerId="ADAL" clId="{A82DC860-61B1-2449-A03E-DDC6DA61B937}" dt="2024-01-19T08:42:48.217" v="1401" actId="20577"/>
          <ac:spMkLst>
            <pc:docMk/>
            <pc:sldMk cId="23000223" sldId="642"/>
            <ac:spMk id="7" creationId="{6386733B-E68F-DB78-B168-9A9B7949DC49}"/>
          </ac:spMkLst>
        </pc:spChg>
        <pc:spChg chg="mod">
          <ac:chgData name="石丸　美穂" userId="90f3b6a1-1c19-4a50-bd7d-63d713b3ba0a" providerId="ADAL" clId="{A82DC860-61B1-2449-A03E-DDC6DA61B937}" dt="2024-01-19T08:56:02.097" v="1796" actId="20577"/>
          <ac:spMkLst>
            <pc:docMk/>
            <pc:sldMk cId="23000223" sldId="642"/>
            <ac:spMk id="8" creationId="{7B5C8209-FF0D-7E98-14A2-524409163A47}"/>
          </ac:spMkLst>
        </pc:spChg>
        <pc:spChg chg="mod">
          <ac:chgData name="石丸　美穂" userId="90f3b6a1-1c19-4a50-bd7d-63d713b3ba0a" providerId="ADAL" clId="{A82DC860-61B1-2449-A03E-DDC6DA61B937}" dt="2024-01-23T06:21:03.345" v="2541" actId="1076"/>
          <ac:spMkLst>
            <pc:docMk/>
            <pc:sldMk cId="23000223" sldId="642"/>
            <ac:spMk id="9" creationId="{CD1CC782-0D9A-DEFD-23D7-1F73759B9093}"/>
          </ac:spMkLst>
        </pc:spChg>
      </pc:sldChg>
      <pc:sldChg chg="addSp delSp modSp add mod">
        <pc:chgData name="石丸　美穂" userId="90f3b6a1-1c19-4a50-bd7d-63d713b3ba0a" providerId="ADAL" clId="{A82DC860-61B1-2449-A03E-DDC6DA61B937}" dt="2024-01-23T05:55:08.515" v="2489" actId="20577"/>
        <pc:sldMkLst>
          <pc:docMk/>
          <pc:sldMk cId="1879767592" sldId="643"/>
        </pc:sldMkLst>
        <pc:spChg chg="mod">
          <ac:chgData name="石丸　美穂" userId="90f3b6a1-1c19-4a50-bd7d-63d713b3ba0a" providerId="ADAL" clId="{A82DC860-61B1-2449-A03E-DDC6DA61B937}" dt="2024-01-23T05:55:02.049" v="2486" actId="1076"/>
          <ac:spMkLst>
            <pc:docMk/>
            <pc:sldMk cId="1879767592" sldId="643"/>
            <ac:spMk id="5" creationId="{7F329073-A628-8895-51CD-E16E0A45D41F}"/>
          </ac:spMkLst>
        </pc:spChg>
        <pc:spChg chg="mod">
          <ac:chgData name="石丸　美穂" userId="90f3b6a1-1c19-4a50-bd7d-63d713b3ba0a" providerId="ADAL" clId="{A82DC860-61B1-2449-A03E-DDC6DA61B937}" dt="2024-01-23T05:55:08.515" v="2489" actId="20577"/>
          <ac:spMkLst>
            <pc:docMk/>
            <pc:sldMk cId="1879767592" sldId="643"/>
            <ac:spMk id="6" creationId="{AE9E14C1-DA7E-847A-00BA-31BCF48B4945}"/>
          </ac:spMkLst>
        </pc:spChg>
        <pc:spChg chg="del">
          <ac:chgData name="石丸　美穂" userId="90f3b6a1-1c19-4a50-bd7d-63d713b3ba0a" providerId="ADAL" clId="{A82DC860-61B1-2449-A03E-DDC6DA61B937}" dt="2024-01-23T05:49:33.272" v="2243" actId="478"/>
          <ac:spMkLst>
            <pc:docMk/>
            <pc:sldMk cId="1879767592" sldId="643"/>
            <ac:spMk id="7" creationId="{94B167FD-28FA-DEF5-9775-B67341DC7A7B}"/>
          </ac:spMkLst>
        </pc:spChg>
        <pc:spChg chg="mod">
          <ac:chgData name="石丸　美穂" userId="90f3b6a1-1c19-4a50-bd7d-63d713b3ba0a" providerId="ADAL" clId="{A82DC860-61B1-2449-A03E-DDC6DA61B937}" dt="2024-01-23T05:51:03.744" v="2274" actId="1038"/>
          <ac:spMkLst>
            <pc:docMk/>
            <pc:sldMk cId="1879767592" sldId="643"/>
            <ac:spMk id="8" creationId="{FE2B1E48-364C-BB3D-F1A6-F74A26BF35AA}"/>
          </ac:spMkLst>
        </pc:spChg>
        <pc:spChg chg="del">
          <ac:chgData name="石丸　美穂" userId="90f3b6a1-1c19-4a50-bd7d-63d713b3ba0a" providerId="ADAL" clId="{A82DC860-61B1-2449-A03E-DDC6DA61B937}" dt="2024-01-23T05:49:35.359" v="2244" actId="478"/>
          <ac:spMkLst>
            <pc:docMk/>
            <pc:sldMk cId="1879767592" sldId="643"/>
            <ac:spMk id="10" creationId="{89EEF31D-0A56-9D5A-039F-F5A98754F87C}"/>
          </ac:spMkLst>
        </pc:spChg>
        <pc:spChg chg="del mod">
          <ac:chgData name="石丸　美穂" userId="90f3b6a1-1c19-4a50-bd7d-63d713b3ba0a" providerId="ADAL" clId="{A82DC860-61B1-2449-A03E-DDC6DA61B937}" dt="2024-01-23T05:49:38.722" v="2246" actId="478"/>
          <ac:spMkLst>
            <pc:docMk/>
            <pc:sldMk cId="1879767592" sldId="643"/>
            <ac:spMk id="11" creationId="{434C08F5-BDD4-7CA2-B2DD-8A9EEF8587F2}"/>
          </ac:spMkLst>
        </pc:spChg>
        <pc:spChg chg="del">
          <ac:chgData name="石丸　美穂" userId="90f3b6a1-1c19-4a50-bd7d-63d713b3ba0a" providerId="ADAL" clId="{A82DC860-61B1-2449-A03E-DDC6DA61B937}" dt="2024-01-23T05:49:30.053" v="2241" actId="478"/>
          <ac:spMkLst>
            <pc:docMk/>
            <pc:sldMk cId="1879767592" sldId="643"/>
            <ac:spMk id="14" creationId="{33A6EE9C-1D85-B8EC-DBF8-539063D51BF0}"/>
          </ac:spMkLst>
        </pc:spChg>
        <pc:spChg chg="del">
          <ac:chgData name="石丸　美穂" userId="90f3b6a1-1c19-4a50-bd7d-63d713b3ba0a" providerId="ADAL" clId="{A82DC860-61B1-2449-A03E-DDC6DA61B937}" dt="2024-01-23T05:49:28.620" v="2240" actId="478"/>
          <ac:spMkLst>
            <pc:docMk/>
            <pc:sldMk cId="1879767592" sldId="643"/>
            <ac:spMk id="15" creationId="{E6CEA550-2D1C-024E-88D7-FB4788B08B84}"/>
          </ac:spMkLst>
        </pc:spChg>
        <pc:spChg chg="del">
          <ac:chgData name="石丸　美穂" userId="90f3b6a1-1c19-4a50-bd7d-63d713b3ba0a" providerId="ADAL" clId="{A82DC860-61B1-2449-A03E-DDC6DA61B937}" dt="2024-01-23T05:49:31.798" v="2242" actId="478"/>
          <ac:spMkLst>
            <pc:docMk/>
            <pc:sldMk cId="1879767592" sldId="643"/>
            <ac:spMk id="16" creationId="{8CF1D570-5455-8740-F990-366D91E8DFB5}"/>
          </ac:spMkLst>
        </pc:spChg>
        <pc:spChg chg="add mod">
          <ac:chgData name="石丸　美穂" userId="90f3b6a1-1c19-4a50-bd7d-63d713b3ba0a" providerId="ADAL" clId="{A82DC860-61B1-2449-A03E-DDC6DA61B937}" dt="2024-01-23T05:55:04.861" v="2487" actId="1076"/>
          <ac:spMkLst>
            <pc:docMk/>
            <pc:sldMk cId="1879767592" sldId="643"/>
            <ac:spMk id="18" creationId="{9C9B8AE6-BDB4-F7AF-D475-AABE47327EE1}"/>
          </ac:spMkLst>
        </pc:spChg>
        <pc:picChg chg="add mod">
          <ac:chgData name="石丸　美穂" userId="90f3b6a1-1c19-4a50-bd7d-63d713b3ba0a" providerId="ADAL" clId="{A82DC860-61B1-2449-A03E-DDC6DA61B937}" dt="2024-01-23T05:50:49.733" v="2260" actId="14100"/>
          <ac:picMkLst>
            <pc:docMk/>
            <pc:sldMk cId="1879767592" sldId="643"/>
            <ac:picMk id="17" creationId="{A1703CE1-A05F-4892-02D2-4BF18A76C16D}"/>
          </ac:picMkLst>
        </pc:picChg>
      </pc:sldChg>
      <pc:sldChg chg="addSp delSp modSp add mod">
        <pc:chgData name="石丸　美穂" userId="90f3b6a1-1c19-4a50-bd7d-63d713b3ba0a" providerId="ADAL" clId="{A82DC860-61B1-2449-A03E-DDC6DA61B937}" dt="2024-01-23T05:59:37.886" v="2526" actId="20577"/>
        <pc:sldMkLst>
          <pc:docMk/>
          <pc:sldMk cId="4202025026" sldId="644"/>
        </pc:sldMkLst>
        <pc:spChg chg="del">
          <ac:chgData name="石丸　美穂" userId="90f3b6a1-1c19-4a50-bd7d-63d713b3ba0a" providerId="ADAL" clId="{A82DC860-61B1-2449-A03E-DDC6DA61B937}" dt="2024-01-23T05:58:32.703" v="2508" actId="478"/>
          <ac:spMkLst>
            <pc:docMk/>
            <pc:sldMk cId="4202025026" sldId="644"/>
            <ac:spMk id="2" creationId="{203B4891-0E49-5DED-1BAA-49B4DF0796CC}"/>
          </ac:spMkLst>
        </pc:spChg>
        <pc:spChg chg="mod">
          <ac:chgData name="石丸　美穂" userId="90f3b6a1-1c19-4a50-bd7d-63d713b3ba0a" providerId="ADAL" clId="{A82DC860-61B1-2449-A03E-DDC6DA61B937}" dt="2024-01-23T05:58:41.757" v="2513" actId="20577"/>
          <ac:spMkLst>
            <pc:docMk/>
            <pc:sldMk cId="4202025026" sldId="644"/>
            <ac:spMk id="5" creationId="{D89B6384-9015-3CE9-D13D-54979F8A6916}"/>
          </ac:spMkLst>
        </pc:spChg>
        <pc:spChg chg="mod">
          <ac:chgData name="石丸　美穂" userId="90f3b6a1-1c19-4a50-bd7d-63d713b3ba0a" providerId="ADAL" clId="{A82DC860-61B1-2449-A03E-DDC6DA61B937}" dt="2024-01-23T05:58:38.276" v="2511" actId="20577"/>
          <ac:spMkLst>
            <pc:docMk/>
            <pc:sldMk cId="4202025026" sldId="644"/>
            <ac:spMk id="6" creationId="{568918C6-B0CE-E492-B8D3-D2D6A950DCA3}"/>
          </ac:spMkLst>
        </pc:spChg>
        <pc:spChg chg="add mod">
          <ac:chgData name="石丸　美穂" userId="90f3b6a1-1c19-4a50-bd7d-63d713b3ba0a" providerId="ADAL" clId="{A82DC860-61B1-2449-A03E-DDC6DA61B937}" dt="2024-01-23T05:58:33.158" v="2509"/>
          <ac:spMkLst>
            <pc:docMk/>
            <pc:sldMk cId="4202025026" sldId="644"/>
            <ac:spMk id="7" creationId="{998E3F08-5C56-CCDB-5302-0B594ED8F907}"/>
          </ac:spMkLst>
        </pc:spChg>
        <pc:spChg chg="mod">
          <ac:chgData name="石丸　美穂" userId="90f3b6a1-1c19-4a50-bd7d-63d713b3ba0a" providerId="ADAL" clId="{A82DC860-61B1-2449-A03E-DDC6DA61B937}" dt="2024-01-23T05:59:37.886" v="2526" actId="20577"/>
          <ac:spMkLst>
            <pc:docMk/>
            <pc:sldMk cId="4202025026" sldId="644"/>
            <ac:spMk id="18" creationId="{BA75F0A4-0CBC-B956-76A1-5DF26AE4C5A6}"/>
          </ac:spMkLst>
        </pc:spChg>
        <pc:picChg chg="add mod">
          <ac:chgData name="石丸　美穂" userId="90f3b6a1-1c19-4a50-bd7d-63d713b3ba0a" providerId="ADAL" clId="{A82DC860-61B1-2449-A03E-DDC6DA61B937}" dt="2024-01-23T05:59:23.874" v="2522" actId="1076"/>
          <ac:picMkLst>
            <pc:docMk/>
            <pc:sldMk cId="4202025026" sldId="644"/>
            <ac:picMk id="11" creationId="{EBDB1CE3-45C4-67D7-DAA7-8D036296B520}"/>
          </ac:picMkLst>
        </pc:picChg>
        <pc:picChg chg="del">
          <ac:chgData name="石丸　美穂" userId="90f3b6a1-1c19-4a50-bd7d-63d713b3ba0a" providerId="ADAL" clId="{A82DC860-61B1-2449-A03E-DDC6DA61B937}" dt="2024-01-23T05:58:44.014" v="2514" actId="478"/>
          <ac:picMkLst>
            <pc:docMk/>
            <pc:sldMk cId="4202025026" sldId="644"/>
            <ac:picMk id="17" creationId="{643271B9-9B8C-A943-5A54-956A1AD3B164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jpe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71450" latinLnBrk="0">
      <a:lnSpc>
        <a:spcPct val="117999"/>
      </a:lnSpc>
      <a:defRPr sz="825">
        <a:latin typeface="+mn-lt"/>
        <a:ea typeface="+mn-ea"/>
        <a:cs typeface="+mn-cs"/>
        <a:sym typeface="ヒラギノ角ゴ ProN W3"/>
      </a:defRPr>
    </a:lvl1pPr>
    <a:lvl2pPr indent="85725" defTabSz="171450" latinLnBrk="0">
      <a:lnSpc>
        <a:spcPct val="117999"/>
      </a:lnSpc>
      <a:defRPr sz="825">
        <a:latin typeface="+mn-lt"/>
        <a:ea typeface="+mn-ea"/>
        <a:cs typeface="+mn-cs"/>
        <a:sym typeface="ヒラギノ角ゴ ProN W3"/>
      </a:defRPr>
    </a:lvl2pPr>
    <a:lvl3pPr indent="171450" defTabSz="171450" latinLnBrk="0">
      <a:lnSpc>
        <a:spcPct val="117999"/>
      </a:lnSpc>
      <a:defRPr sz="825">
        <a:latin typeface="+mn-lt"/>
        <a:ea typeface="+mn-ea"/>
        <a:cs typeface="+mn-cs"/>
        <a:sym typeface="ヒラギノ角ゴ ProN W3"/>
      </a:defRPr>
    </a:lvl3pPr>
    <a:lvl4pPr indent="257175" defTabSz="171450" latinLnBrk="0">
      <a:lnSpc>
        <a:spcPct val="117999"/>
      </a:lnSpc>
      <a:defRPr sz="825">
        <a:latin typeface="+mn-lt"/>
        <a:ea typeface="+mn-ea"/>
        <a:cs typeface="+mn-cs"/>
        <a:sym typeface="ヒラギノ角ゴ ProN W3"/>
      </a:defRPr>
    </a:lvl4pPr>
    <a:lvl5pPr indent="342900" defTabSz="171450" latinLnBrk="0">
      <a:lnSpc>
        <a:spcPct val="117999"/>
      </a:lnSpc>
      <a:defRPr sz="825">
        <a:latin typeface="+mn-lt"/>
        <a:ea typeface="+mn-ea"/>
        <a:cs typeface="+mn-cs"/>
        <a:sym typeface="ヒラギノ角ゴ ProN W3"/>
      </a:defRPr>
    </a:lvl5pPr>
    <a:lvl6pPr indent="428625" defTabSz="171450" latinLnBrk="0">
      <a:lnSpc>
        <a:spcPct val="117999"/>
      </a:lnSpc>
      <a:defRPr sz="825">
        <a:latin typeface="+mn-lt"/>
        <a:ea typeface="+mn-ea"/>
        <a:cs typeface="+mn-cs"/>
        <a:sym typeface="ヒラギノ角ゴ ProN W3"/>
      </a:defRPr>
    </a:lvl6pPr>
    <a:lvl7pPr indent="514350" defTabSz="171450" latinLnBrk="0">
      <a:lnSpc>
        <a:spcPct val="117999"/>
      </a:lnSpc>
      <a:defRPr sz="825">
        <a:latin typeface="+mn-lt"/>
        <a:ea typeface="+mn-ea"/>
        <a:cs typeface="+mn-cs"/>
        <a:sym typeface="ヒラギノ角ゴ ProN W3"/>
      </a:defRPr>
    </a:lvl7pPr>
    <a:lvl8pPr indent="600075" defTabSz="171450" latinLnBrk="0">
      <a:lnSpc>
        <a:spcPct val="117999"/>
      </a:lnSpc>
      <a:defRPr sz="825">
        <a:latin typeface="+mn-lt"/>
        <a:ea typeface="+mn-ea"/>
        <a:cs typeface="+mn-cs"/>
        <a:sym typeface="ヒラギノ角ゴ ProN W3"/>
      </a:defRPr>
    </a:lvl8pPr>
    <a:lvl9pPr indent="685800" defTabSz="171450" latinLnBrk="0">
      <a:lnSpc>
        <a:spcPct val="117999"/>
      </a:lnSpc>
      <a:defRPr sz="825">
        <a:latin typeface="+mn-lt"/>
        <a:ea typeface="+mn-ea"/>
        <a:cs typeface="+mn-cs"/>
        <a:sym typeface="ヒラギノ角ゴ ProN W3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5199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07943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47041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2469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4889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6893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33731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09613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71676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1701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481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46741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10304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80487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8951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09553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06273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39193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37023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50659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58603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4962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506341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4831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94632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865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00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535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3689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260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2325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1586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タイトル&amp;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テキスト"/>
          <p:cNvSpPr txBox="1">
            <a:spLocks noGrp="1"/>
          </p:cNvSpPr>
          <p:nvPr>
            <p:ph type="title"/>
          </p:nvPr>
        </p:nvSpPr>
        <p:spPr>
          <a:xfrm>
            <a:off x="666750" y="862012"/>
            <a:ext cx="7810500" cy="1743075"/>
          </a:xfrm>
          <a:prstGeom prst="rect">
            <a:avLst/>
          </a:prstGeom>
        </p:spPr>
        <p:txBody>
          <a:bodyPr anchor="b"/>
          <a:lstStyle/>
          <a:p>
            <a:r>
              <a:t>タイトルテキスト</a:t>
            </a:r>
          </a:p>
        </p:txBody>
      </p:sp>
      <p:sp>
        <p:nvSpPr>
          <p:cNvPr id="12" name="本文レベル1…"/>
          <p:cNvSpPr txBox="1">
            <a:spLocks noGrp="1"/>
          </p:cNvSpPr>
          <p:nvPr>
            <p:ph type="body" sz="quarter" idx="1"/>
          </p:nvPr>
        </p:nvSpPr>
        <p:spPr>
          <a:xfrm>
            <a:off x="666750" y="2652712"/>
            <a:ext cx="7810500" cy="59531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25"/>
            </a:lvl1pPr>
            <a:lvl2pPr marL="0" indent="0" algn="ctr">
              <a:spcBef>
                <a:spcPts val="0"/>
              </a:spcBef>
              <a:buSzTx/>
              <a:buNone/>
              <a:defRPr sz="2025"/>
            </a:lvl2pPr>
            <a:lvl3pPr marL="0" indent="0" algn="ctr">
              <a:spcBef>
                <a:spcPts val="0"/>
              </a:spcBef>
              <a:buSzTx/>
              <a:buNone/>
              <a:defRPr sz="2025"/>
            </a:lvl3pPr>
            <a:lvl4pPr marL="0" indent="0" algn="ctr">
              <a:spcBef>
                <a:spcPts val="0"/>
              </a:spcBef>
              <a:buSzTx/>
              <a:buNone/>
              <a:defRPr sz="2025"/>
            </a:lvl4pPr>
            <a:lvl5pPr marL="0" indent="0" algn="ctr">
              <a:spcBef>
                <a:spcPts val="0"/>
              </a:spcBef>
              <a:buSzTx/>
              <a:buNone/>
              <a:defRPr sz="2025"/>
            </a:lvl5pPr>
          </a:lstStyle>
          <a:p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13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895350" y="3357563"/>
            <a:ext cx="7358063" cy="28725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200"/>
            </a:lvl1pPr>
          </a:lstStyle>
          <a:p>
            <a:r>
              <a:t>–Johnny Appleseed</a:t>
            </a:r>
          </a:p>
        </p:txBody>
      </p:sp>
      <p:sp>
        <p:nvSpPr>
          <p:cNvPr id="94" name="“ここに引用を入力してください。”"/>
          <p:cNvSpPr txBox="1">
            <a:spLocks noGrp="1"/>
          </p:cNvSpPr>
          <p:nvPr>
            <p:ph type="body" sz="quarter" idx="22"/>
          </p:nvPr>
        </p:nvSpPr>
        <p:spPr>
          <a:xfrm>
            <a:off x="895350" y="2243842"/>
            <a:ext cx="7358063" cy="37959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/>
            </a:lvl1pPr>
          </a:lstStyle>
          <a:p>
            <a:r>
              <a:t>“ここに引用を入力してください。”</a:t>
            </a:r>
          </a:p>
        </p:txBody>
      </p:sp>
      <p:sp>
        <p:nvSpPr>
          <p:cNvPr id="95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532241774_2880x1920.jpg"/>
          <p:cNvSpPr>
            <a:spLocks noGrp="1"/>
          </p:cNvSpPr>
          <p:nvPr>
            <p:ph type="pic" idx="21"/>
          </p:nvPr>
        </p:nvSpPr>
        <p:spPr>
          <a:xfrm>
            <a:off x="-19050" y="-476250"/>
            <a:ext cx="9182100" cy="6121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&amp;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スライドのタイトル"/>
          <p:cNvSpPr txBox="1">
            <a:spLocks noGrp="1"/>
          </p:cNvSpPr>
          <p:nvPr>
            <p:ph type="title" hasCustomPrompt="1"/>
          </p:nvPr>
        </p:nvSpPr>
        <p:spPr>
          <a:xfrm>
            <a:off x="452438" y="404813"/>
            <a:ext cx="8239125" cy="537436"/>
          </a:xfrm>
          <a:prstGeom prst="rect">
            <a:avLst/>
          </a:prstGeom>
        </p:spPr>
        <p:txBody>
          <a:bodyPr anchor="t"/>
          <a:lstStyle>
            <a:lvl1pPr algn="l" defTabSz="914377">
              <a:lnSpc>
                <a:spcPct val="80000"/>
              </a:lnSpc>
              <a:defRPr sz="3188" spc="-64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r>
              <a:t>スライドのタイトル</a:t>
            </a:r>
          </a:p>
        </p:txBody>
      </p:sp>
      <p:sp>
        <p:nvSpPr>
          <p:cNvPr id="118" name="スライドのサブタイトル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452438" y="889861"/>
            <a:ext cx="8239125" cy="350543"/>
          </a:xfrm>
          <a:prstGeom prst="rect">
            <a:avLst/>
          </a:prstGeom>
        </p:spPr>
        <p:txBody>
          <a:bodyPr lIns="45719" tIns="45719" rIns="45719" bIns="45719" anchor="t"/>
          <a:lstStyle>
            <a:lvl1pPr marL="0" indent="0">
              <a:spcBef>
                <a:spcPts val="0"/>
              </a:spcBef>
              <a:buSzTx/>
              <a:buNone/>
              <a:defRPr sz="2063">
                <a:latin typeface="ヒラギノ角ゴ ProN W6"/>
                <a:ea typeface="ヒラギノ角ゴ ProN W6"/>
                <a:cs typeface="ヒラギノ角ゴ ProN W6"/>
                <a:sym typeface="ヒラギノ角ゴ ProN W6"/>
              </a:defRPr>
            </a:lvl1pPr>
          </a:lstStyle>
          <a:p>
            <a:r>
              <a:t>スライドのサブタイトル</a:t>
            </a:r>
          </a:p>
        </p:txBody>
      </p:sp>
      <p:sp>
        <p:nvSpPr>
          <p:cNvPr id="119" name="本文レベル1…"/>
          <p:cNvSpPr txBox="1">
            <a:spLocks noGrp="1"/>
          </p:cNvSpPr>
          <p:nvPr>
            <p:ph type="body" idx="1" hasCustomPrompt="1"/>
          </p:nvPr>
        </p:nvSpPr>
        <p:spPr>
          <a:xfrm>
            <a:off x="452438" y="1593189"/>
            <a:ext cx="8239125" cy="3096005"/>
          </a:xfrm>
          <a:prstGeom prst="rect">
            <a:avLst/>
          </a:prstGeom>
        </p:spPr>
        <p:txBody>
          <a:bodyPr anchor="t"/>
          <a:lstStyle>
            <a:lvl1pPr marL="228600" indent="-228600" defTabSz="914377">
              <a:lnSpc>
                <a:spcPct val="90000"/>
              </a:lnSpc>
              <a:spcBef>
                <a:spcPts val="1688"/>
              </a:spcBef>
              <a:buSzPct val="123000"/>
              <a:defRPr sz="1800"/>
            </a:lvl1pPr>
            <a:lvl2pPr marL="457200" indent="-228600" defTabSz="914377">
              <a:lnSpc>
                <a:spcPct val="90000"/>
              </a:lnSpc>
              <a:spcBef>
                <a:spcPts val="1688"/>
              </a:spcBef>
              <a:buSzPct val="123000"/>
              <a:defRPr sz="1800"/>
            </a:lvl2pPr>
            <a:lvl3pPr marL="685800" indent="-228600" defTabSz="914377">
              <a:lnSpc>
                <a:spcPct val="90000"/>
              </a:lnSpc>
              <a:spcBef>
                <a:spcPts val="1688"/>
              </a:spcBef>
              <a:buSzPct val="123000"/>
              <a:defRPr sz="1800"/>
            </a:lvl3pPr>
            <a:lvl4pPr marL="914400" indent="-228600" defTabSz="914377">
              <a:lnSpc>
                <a:spcPct val="90000"/>
              </a:lnSpc>
              <a:spcBef>
                <a:spcPts val="1688"/>
              </a:spcBef>
              <a:buSzPct val="123000"/>
              <a:defRPr sz="1800"/>
            </a:lvl4pPr>
            <a:lvl5pPr marL="1143000" indent="-228600" defTabSz="914377">
              <a:lnSpc>
                <a:spcPct val="90000"/>
              </a:lnSpc>
              <a:spcBef>
                <a:spcPts val="1688"/>
              </a:spcBef>
              <a:buSzPct val="123000"/>
              <a:defRPr sz="1800"/>
            </a:lvl5pPr>
          </a:lstStyle>
          <a:p>
            <a:r>
              <a:t>スライドの箇条書きテキスト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0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4464661" y="4839383"/>
            <a:ext cx="209994" cy="206467"/>
          </a:xfrm>
          <a:prstGeom prst="rect">
            <a:avLst/>
          </a:prstGeom>
        </p:spPr>
        <p:txBody>
          <a:bodyPr anchor="b"/>
          <a:lstStyle>
            <a:lvl1pPr defTabSz="219075">
              <a:defRPr sz="675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chemeClr val="tx1"/>
                </a:solidFill>
                <a:latin typeface="Toppan Bunkyu Gothic Regular"/>
                <a:cs typeface="Toppan Bunkyu Gothic Regula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500" b="0" i="0" u="sng">
                <a:solidFill>
                  <a:schemeClr val="tx1"/>
                </a:solidFill>
                <a:latin typeface="BIZ UDGothic"/>
                <a:cs typeface="BIZ UDGoth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353124" y="3679031"/>
            <a:ext cx="148182" cy="128240"/>
          </a:xfrm>
        </p:spPr>
        <p:txBody>
          <a:bodyPr lIns="0" tIns="0" rIns="0" bIns="0"/>
          <a:lstStyle>
            <a:lvl1pPr>
              <a:defRPr sz="900" b="0" i="0">
                <a:solidFill>
                  <a:srgbClr val="888888"/>
                </a:solidFill>
                <a:latin typeface="Toppan Bunkyu Gothic Regular"/>
                <a:cs typeface="Toppan Bunkyu Gothic Regular"/>
              </a:defRPr>
            </a:lvl1pPr>
          </a:lstStyle>
          <a:p>
            <a:pPr marL="28575">
              <a:lnSpc>
                <a:spcPts val="1046"/>
              </a:lnSpc>
            </a:pPr>
            <a:fld id="{81D60167-4931-47E6-BA6A-407CBD079E47}" type="slidenum">
              <a:rPr lang="en-US" altLang="ja-JP" spc="-19" smtClean="0"/>
              <a:pPr marL="28575">
                <a:lnSpc>
                  <a:spcPts val="1046"/>
                </a:lnSpc>
              </a:pPr>
              <a:t>‹#›</a:t>
            </a:fld>
            <a:endParaRPr lang="en-US" altLang="ja-JP" spc="-19"/>
          </a:p>
        </p:txBody>
      </p:sp>
    </p:spTree>
    <p:extLst>
      <p:ext uri="{BB962C8B-B14F-4D97-AF65-F5344CB8AC3E}">
        <p14:creationId xmlns:p14="http://schemas.microsoft.com/office/powerpoint/2010/main" val="21378693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4558399" y="4905375"/>
            <a:ext cx="125034" cy="138499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439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画像（横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532241774_2880x1920.jpg"/>
          <p:cNvSpPr>
            <a:spLocks noGrp="1"/>
          </p:cNvSpPr>
          <p:nvPr>
            <p:ph type="pic" idx="21"/>
          </p:nvPr>
        </p:nvSpPr>
        <p:spPr>
          <a:xfrm>
            <a:off x="1172238" y="-147638"/>
            <a:ext cx="6800850" cy="4533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タイトルテキスト"/>
          <p:cNvSpPr txBox="1">
            <a:spLocks noGrp="1"/>
          </p:cNvSpPr>
          <p:nvPr>
            <p:ph type="title"/>
          </p:nvPr>
        </p:nvSpPr>
        <p:spPr>
          <a:xfrm>
            <a:off x="238125" y="3567113"/>
            <a:ext cx="8667750" cy="752475"/>
          </a:xfrm>
          <a:prstGeom prst="rect">
            <a:avLst/>
          </a:prstGeom>
        </p:spPr>
        <p:txBody>
          <a:bodyPr anchor="b"/>
          <a:lstStyle/>
          <a:p>
            <a:r>
              <a:t>タイトルテキスト</a:t>
            </a:r>
          </a:p>
        </p:txBody>
      </p:sp>
      <p:sp>
        <p:nvSpPr>
          <p:cNvPr id="22" name="本文レベル1…"/>
          <p:cNvSpPr txBox="1">
            <a:spLocks noGrp="1"/>
          </p:cNvSpPr>
          <p:nvPr>
            <p:ph type="body" sz="quarter" idx="1"/>
          </p:nvPr>
        </p:nvSpPr>
        <p:spPr>
          <a:xfrm>
            <a:off x="238125" y="4291012"/>
            <a:ext cx="8667750" cy="59531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25"/>
            </a:lvl1pPr>
            <a:lvl2pPr marL="0" indent="0" algn="ctr">
              <a:spcBef>
                <a:spcPts val="0"/>
              </a:spcBef>
              <a:buSzTx/>
              <a:buNone/>
              <a:defRPr sz="2025"/>
            </a:lvl2pPr>
            <a:lvl3pPr marL="0" indent="0" algn="ctr">
              <a:spcBef>
                <a:spcPts val="0"/>
              </a:spcBef>
              <a:buSzTx/>
              <a:buNone/>
              <a:defRPr sz="2025"/>
            </a:lvl3pPr>
            <a:lvl4pPr marL="0" indent="0" algn="ctr">
              <a:spcBef>
                <a:spcPts val="0"/>
              </a:spcBef>
              <a:buSzTx/>
              <a:buNone/>
              <a:defRPr sz="2025"/>
            </a:lvl4pPr>
            <a:lvl5pPr marL="0" indent="0" algn="ctr">
              <a:spcBef>
                <a:spcPts val="0"/>
              </a:spcBef>
              <a:buSzTx/>
              <a:buNone/>
              <a:defRPr sz="2025"/>
            </a:lvl5pPr>
          </a:lstStyle>
          <a:p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3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（中央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タイトルテキスト"/>
          <p:cNvSpPr txBox="1">
            <a:spLocks noGrp="1"/>
          </p:cNvSpPr>
          <p:nvPr>
            <p:ph type="title"/>
          </p:nvPr>
        </p:nvSpPr>
        <p:spPr>
          <a:xfrm>
            <a:off x="666750" y="1700213"/>
            <a:ext cx="7810500" cy="1743075"/>
          </a:xfrm>
          <a:prstGeom prst="rect">
            <a:avLst/>
          </a:prstGeom>
        </p:spPr>
        <p:txBody>
          <a:bodyPr/>
          <a:lstStyle/>
          <a:p>
            <a:r>
              <a:t>タイトルテキスト</a:t>
            </a:r>
          </a:p>
        </p:txBody>
      </p:sp>
      <p:sp>
        <p:nvSpPr>
          <p:cNvPr id="3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画像（縦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532204087_1355x1355.jpg"/>
          <p:cNvSpPr>
            <a:spLocks noGrp="1"/>
          </p:cNvSpPr>
          <p:nvPr>
            <p:ph type="pic" sz="half" idx="21"/>
          </p:nvPr>
        </p:nvSpPr>
        <p:spPr>
          <a:xfrm>
            <a:off x="4810125" y="357187"/>
            <a:ext cx="4300538" cy="430053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タイトルテキスト"/>
          <p:cNvSpPr txBox="1">
            <a:spLocks noGrp="1"/>
          </p:cNvSpPr>
          <p:nvPr>
            <p:ph type="title"/>
          </p:nvPr>
        </p:nvSpPr>
        <p:spPr>
          <a:xfrm>
            <a:off x="619125" y="357187"/>
            <a:ext cx="3833813" cy="2081213"/>
          </a:xfrm>
          <a:prstGeom prst="rect">
            <a:avLst/>
          </a:prstGeom>
        </p:spPr>
        <p:txBody>
          <a:bodyPr anchor="b"/>
          <a:lstStyle>
            <a:lvl1pPr>
              <a:defRPr sz="3150"/>
            </a:lvl1pPr>
          </a:lstStyle>
          <a:p>
            <a:r>
              <a:t>タイトルテキスト</a:t>
            </a:r>
          </a:p>
        </p:txBody>
      </p:sp>
      <p:sp>
        <p:nvSpPr>
          <p:cNvPr id="40" name="本文レベル1…"/>
          <p:cNvSpPr txBox="1">
            <a:spLocks noGrp="1"/>
          </p:cNvSpPr>
          <p:nvPr>
            <p:ph type="body" sz="quarter" idx="1"/>
          </p:nvPr>
        </p:nvSpPr>
        <p:spPr>
          <a:xfrm>
            <a:off x="619125" y="2447925"/>
            <a:ext cx="3833813" cy="214788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25"/>
            </a:lvl1pPr>
            <a:lvl2pPr marL="0" indent="0" algn="ctr">
              <a:spcBef>
                <a:spcPts val="0"/>
              </a:spcBef>
              <a:buSzTx/>
              <a:buNone/>
              <a:defRPr sz="2025"/>
            </a:lvl2pPr>
            <a:lvl3pPr marL="0" indent="0" algn="ctr">
              <a:spcBef>
                <a:spcPts val="0"/>
              </a:spcBef>
              <a:buSzTx/>
              <a:buNone/>
              <a:defRPr sz="2025"/>
            </a:lvl3pPr>
            <a:lvl4pPr marL="0" indent="0" algn="ctr">
              <a:spcBef>
                <a:spcPts val="0"/>
              </a:spcBef>
              <a:buSzTx/>
              <a:buNone/>
              <a:defRPr sz="2025"/>
            </a:lvl4pPr>
            <a:lvl5pPr marL="0" indent="0" algn="ctr">
              <a:spcBef>
                <a:spcPts val="0"/>
              </a:spcBef>
              <a:buSzTx/>
              <a:buNone/>
              <a:defRPr sz="2025"/>
            </a:lvl5pPr>
          </a:lstStyle>
          <a:p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4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（上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タイトルテキスト</a:t>
            </a:r>
          </a:p>
        </p:txBody>
      </p:sp>
      <p:sp>
        <p:nvSpPr>
          <p:cNvPr id="49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タイトル&amp;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タイトルテキスト</a:t>
            </a:r>
          </a:p>
        </p:txBody>
      </p:sp>
      <p:sp>
        <p:nvSpPr>
          <p:cNvPr id="57" name="本文レベル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58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、箇条書き、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532205080_1647x1098.jpg"/>
          <p:cNvSpPr>
            <a:spLocks noGrp="1"/>
          </p:cNvSpPr>
          <p:nvPr>
            <p:ph type="pic" sz="half" idx="21"/>
          </p:nvPr>
        </p:nvSpPr>
        <p:spPr>
          <a:xfrm>
            <a:off x="4110038" y="1181100"/>
            <a:ext cx="5229225" cy="34861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タイトルテキスト</a:t>
            </a:r>
          </a:p>
        </p:txBody>
      </p:sp>
      <p:sp>
        <p:nvSpPr>
          <p:cNvPr id="67" name="本文レベル1…"/>
          <p:cNvSpPr txBox="1">
            <a:spLocks noGrp="1"/>
          </p:cNvSpPr>
          <p:nvPr>
            <p:ph type="body" sz="half" idx="1"/>
          </p:nvPr>
        </p:nvSpPr>
        <p:spPr>
          <a:xfrm>
            <a:off x="633412" y="1181100"/>
            <a:ext cx="3833813" cy="3486150"/>
          </a:xfrm>
          <a:prstGeom prst="rect">
            <a:avLst/>
          </a:prstGeom>
        </p:spPr>
        <p:txBody>
          <a:bodyPr/>
          <a:lstStyle>
            <a:lvl1pPr marL="209550" indent="-209550">
              <a:spcBef>
                <a:spcPts val="1688"/>
              </a:spcBef>
              <a:defRPr sz="1425"/>
            </a:lvl1pPr>
            <a:lvl2pPr marL="419100" indent="-209550">
              <a:spcBef>
                <a:spcPts val="1688"/>
              </a:spcBef>
              <a:defRPr sz="1425"/>
            </a:lvl2pPr>
            <a:lvl3pPr marL="628650" indent="-209550">
              <a:spcBef>
                <a:spcPts val="1688"/>
              </a:spcBef>
              <a:defRPr sz="1425"/>
            </a:lvl3pPr>
            <a:lvl4pPr marL="838200" indent="-209550">
              <a:spcBef>
                <a:spcPts val="1688"/>
              </a:spcBef>
              <a:defRPr sz="1425"/>
            </a:lvl4pPr>
            <a:lvl5pPr marL="1047750" indent="-209550">
              <a:spcBef>
                <a:spcPts val="1688"/>
              </a:spcBef>
              <a:defRPr sz="1425"/>
            </a:lvl5pPr>
          </a:lstStyle>
          <a:p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68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本文レベル1…"/>
          <p:cNvSpPr txBox="1">
            <a:spLocks noGrp="1"/>
          </p:cNvSpPr>
          <p:nvPr>
            <p:ph type="body" idx="1"/>
          </p:nvPr>
        </p:nvSpPr>
        <p:spPr>
          <a:xfrm>
            <a:off x="633413" y="666750"/>
            <a:ext cx="7877175" cy="38100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76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画像（3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532205080_1647x1098.jpg"/>
          <p:cNvSpPr>
            <a:spLocks noGrp="1"/>
          </p:cNvSpPr>
          <p:nvPr>
            <p:ph type="pic" sz="quarter" idx="21"/>
          </p:nvPr>
        </p:nvSpPr>
        <p:spPr>
          <a:xfrm>
            <a:off x="5737622" y="2643187"/>
            <a:ext cx="3121819" cy="208121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532204087_1355x1355.jpg"/>
          <p:cNvSpPr>
            <a:spLocks noGrp="1"/>
          </p:cNvSpPr>
          <p:nvPr>
            <p:ph type="pic" sz="quarter" idx="22"/>
          </p:nvPr>
        </p:nvSpPr>
        <p:spPr>
          <a:xfrm>
            <a:off x="5910262" y="323850"/>
            <a:ext cx="2776538" cy="277653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532241774_2880x1920.jpg"/>
          <p:cNvSpPr>
            <a:spLocks noGrp="1"/>
          </p:cNvSpPr>
          <p:nvPr>
            <p:ph type="pic" idx="23"/>
          </p:nvPr>
        </p:nvSpPr>
        <p:spPr>
          <a:xfrm>
            <a:off x="-371475" y="423862"/>
            <a:ext cx="6450806" cy="430053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テキスト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75" cy="857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タイトルテキスト</a:t>
            </a:r>
          </a:p>
        </p:txBody>
      </p:sp>
      <p:sp>
        <p:nvSpPr>
          <p:cNvPr id="3" name="本文レベル1…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75" cy="3486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4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4455806" y="4905375"/>
            <a:ext cx="227627" cy="24109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hf hdr="0" ftr="0" dt="0"/>
  <p:txStyles>
    <p:titleStyle>
      <a:lvl1pPr marL="0" marR="0" indent="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1714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3429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5143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6858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8572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10287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12001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13716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9pPr>
    </p:titleStyle>
    <p:bodyStyle>
      <a:lvl1pPr marL="238125" marR="0" indent="-238125" algn="l" defTabSz="309563" latinLnBrk="0">
        <a:lnSpc>
          <a:spcPct val="100000"/>
        </a:lnSpc>
        <a:spcBef>
          <a:spcPts val="2213"/>
        </a:spcBef>
        <a:spcAft>
          <a:spcPts val="0"/>
        </a:spcAft>
        <a:buClrTx/>
        <a:buSzPct val="125000"/>
        <a:buFontTx/>
        <a:buChar char="•"/>
        <a:tabLst/>
        <a:defRPr sz="195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476250" marR="0" indent="-238125" algn="l" defTabSz="309563" latinLnBrk="0">
        <a:lnSpc>
          <a:spcPct val="100000"/>
        </a:lnSpc>
        <a:spcBef>
          <a:spcPts val="2213"/>
        </a:spcBef>
        <a:spcAft>
          <a:spcPts val="0"/>
        </a:spcAft>
        <a:buClrTx/>
        <a:buSzPct val="125000"/>
        <a:buFontTx/>
        <a:buChar char="•"/>
        <a:tabLst/>
        <a:defRPr sz="195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714375" marR="0" indent="-238125" algn="l" defTabSz="309563" latinLnBrk="0">
        <a:lnSpc>
          <a:spcPct val="100000"/>
        </a:lnSpc>
        <a:spcBef>
          <a:spcPts val="2213"/>
        </a:spcBef>
        <a:spcAft>
          <a:spcPts val="0"/>
        </a:spcAft>
        <a:buClrTx/>
        <a:buSzPct val="125000"/>
        <a:buFontTx/>
        <a:buChar char="•"/>
        <a:tabLst/>
        <a:defRPr sz="195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952500" marR="0" indent="-238125" algn="l" defTabSz="309563" latinLnBrk="0">
        <a:lnSpc>
          <a:spcPct val="100000"/>
        </a:lnSpc>
        <a:spcBef>
          <a:spcPts val="2213"/>
        </a:spcBef>
        <a:spcAft>
          <a:spcPts val="0"/>
        </a:spcAft>
        <a:buClrTx/>
        <a:buSzPct val="125000"/>
        <a:buFontTx/>
        <a:buChar char="•"/>
        <a:tabLst/>
        <a:defRPr sz="195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1190625" marR="0" indent="-238125" algn="l" defTabSz="309563" latinLnBrk="0">
        <a:lnSpc>
          <a:spcPct val="100000"/>
        </a:lnSpc>
        <a:spcBef>
          <a:spcPts val="2213"/>
        </a:spcBef>
        <a:spcAft>
          <a:spcPts val="0"/>
        </a:spcAft>
        <a:buClrTx/>
        <a:buSzPct val="125000"/>
        <a:buFontTx/>
        <a:buChar char="•"/>
        <a:tabLst/>
        <a:defRPr sz="195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1428750" marR="0" indent="-238125" algn="l" defTabSz="309563" latinLnBrk="0">
        <a:lnSpc>
          <a:spcPct val="100000"/>
        </a:lnSpc>
        <a:spcBef>
          <a:spcPts val="2213"/>
        </a:spcBef>
        <a:spcAft>
          <a:spcPts val="0"/>
        </a:spcAft>
        <a:buClrTx/>
        <a:buSzPct val="125000"/>
        <a:buFontTx/>
        <a:buChar char="•"/>
        <a:tabLst/>
        <a:defRPr sz="195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1666875" marR="0" indent="-238125" algn="l" defTabSz="309563" latinLnBrk="0">
        <a:lnSpc>
          <a:spcPct val="100000"/>
        </a:lnSpc>
        <a:spcBef>
          <a:spcPts val="2213"/>
        </a:spcBef>
        <a:spcAft>
          <a:spcPts val="0"/>
        </a:spcAft>
        <a:buClrTx/>
        <a:buSzPct val="125000"/>
        <a:buFontTx/>
        <a:buChar char="•"/>
        <a:tabLst/>
        <a:defRPr sz="195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1905000" marR="0" indent="-238125" algn="l" defTabSz="309563" latinLnBrk="0">
        <a:lnSpc>
          <a:spcPct val="100000"/>
        </a:lnSpc>
        <a:spcBef>
          <a:spcPts val="2213"/>
        </a:spcBef>
        <a:spcAft>
          <a:spcPts val="0"/>
        </a:spcAft>
        <a:buClrTx/>
        <a:buSzPct val="125000"/>
        <a:buFontTx/>
        <a:buChar char="•"/>
        <a:tabLst/>
        <a:defRPr sz="195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2143125" marR="0" indent="-238125" algn="l" defTabSz="309563" latinLnBrk="0">
        <a:lnSpc>
          <a:spcPct val="100000"/>
        </a:lnSpc>
        <a:spcBef>
          <a:spcPts val="2213"/>
        </a:spcBef>
        <a:spcAft>
          <a:spcPts val="0"/>
        </a:spcAft>
        <a:buClrTx/>
        <a:buSzPct val="125000"/>
        <a:buFontTx/>
        <a:buChar char="•"/>
        <a:tabLst/>
        <a:defRPr sz="195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9pPr>
    </p:bodyStyle>
    <p:otherStyle>
      <a:lvl1pPr marL="0" marR="0" indent="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1714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3429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5143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6858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8572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0287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20015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371600" algn="ctr" defTabSz="3095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?hl=ja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25957" y="1659234"/>
            <a:ext cx="6170463" cy="3255372"/>
            <a:chOff x="0" y="926591"/>
            <a:chExt cx="12192000" cy="5747385"/>
          </a:xfrm>
        </p:grpSpPr>
        <p:pic>
          <p:nvPicPr>
            <p:cNvPr id="3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926591"/>
              <a:ext cx="12191999" cy="574700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357360" y="5658612"/>
              <a:ext cx="1402080" cy="273050"/>
            </a:xfrm>
            <a:custGeom>
              <a:avLst/>
              <a:gdLst/>
              <a:ahLst/>
              <a:cxnLst/>
              <a:rect l="l" t="t" r="r" b="b"/>
              <a:pathLst>
                <a:path w="1402079" h="273050">
                  <a:moveTo>
                    <a:pt x="0" y="272796"/>
                  </a:moveTo>
                  <a:lnTo>
                    <a:pt x="1402079" y="272796"/>
                  </a:lnTo>
                  <a:lnTo>
                    <a:pt x="1402079" y="0"/>
                  </a:lnTo>
                  <a:lnTo>
                    <a:pt x="0" y="0"/>
                  </a:lnTo>
                  <a:lnTo>
                    <a:pt x="0" y="272796"/>
                  </a:lnTo>
                  <a:close/>
                </a:path>
              </a:pathLst>
            </a:custGeom>
            <a:ln w="5715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844"/>
            </a:p>
          </p:txBody>
        </p:sp>
        <p:sp>
          <p:nvSpPr>
            <p:cNvPr id="5" name="object 5"/>
            <p:cNvSpPr/>
            <p:nvPr/>
          </p:nvSpPr>
          <p:spPr>
            <a:xfrm>
              <a:off x="9826752" y="4931663"/>
              <a:ext cx="463550" cy="668020"/>
            </a:xfrm>
            <a:custGeom>
              <a:avLst/>
              <a:gdLst/>
              <a:ahLst/>
              <a:cxnLst/>
              <a:rect l="l" t="t" r="r" b="b"/>
              <a:pathLst>
                <a:path w="463550" h="668020">
                  <a:moveTo>
                    <a:pt x="347472" y="0"/>
                  </a:moveTo>
                  <a:lnTo>
                    <a:pt x="115824" y="0"/>
                  </a:lnTo>
                  <a:lnTo>
                    <a:pt x="115824" y="435864"/>
                  </a:lnTo>
                  <a:lnTo>
                    <a:pt x="0" y="435864"/>
                  </a:lnTo>
                  <a:lnTo>
                    <a:pt x="231648" y="667512"/>
                  </a:lnTo>
                  <a:lnTo>
                    <a:pt x="463296" y="435864"/>
                  </a:lnTo>
                  <a:lnTo>
                    <a:pt x="347472" y="435864"/>
                  </a:lnTo>
                  <a:lnTo>
                    <a:pt x="347472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844"/>
            </a:p>
          </p:txBody>
        </p:sp>
        <p:sp>
          <p:nvSpPr>
            <p:cNvPr id="6" name="object 6"/>
            <p:cNvSpPr/>
            <p:nvPr/>
          </p:nvSpPr>
          <p:spPr>
            <a:xfrm>
              <a:off x="9826752" y="4931663"/>
              <a:ext cx="463550" cy="668020"/>
            </a:xfrm>
            <a:custGeom>
              <a:avLst/>
              <a:gdLst/>
              <a:ahLst/>
              <a:cxnLst/>
              <a:rect l="l" t="t" r="r" b="b"/>
              <a:pathLst>
                <a:path w="463550" h="668020">
                  <a:moveTo>
                    <a:pt x="347472" y="0"/>
                  </a:moveTo>
                  <a:lnTo>
                    <a:pt x="347472" y="435864"/>
                  </a:lnTo>
                  <a:lnTo>
                    <a:pt x="463296" y="435864"/>
                  </a:lnTo>
                  <a:lnTo>
                    <a:pt x="231648" y="667512"/>
                  </a:lnTo>
                  <a:lnTo>
                    <a:pt x="0" y="435864"/>
                  </a:lnTo>
                  <a:lnTo>
                    <a:pt x="115824" y="435864"/>
                  </a:lnTo>
                  <a:lnTo>
                    <a:pt x="115824" y="0"/>
                  </a:lnTo>
                  <a:lnTo>
                    <a:pt x="347472" y="0"/>
                  </a:lnTo>
                  <a:close/>
                </a:path>
              </a:pathLst>
            </a:custGeom>
            <a:ln w="12700">
              <a:solidFill>
                <a:srgbClr val="172C51"/>
              </a:solidFill>
            </a:ln>
          </p:spPr>
          <p:txBody>
            <a:bodyPr wrap="square" lIns="0" tIns="0" rIns="0" bIns="0" rtlCol="0"/>
            <a:lstStyle/>
            <a:p>
              <a:endParaRPr sz="844"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98017" y="1217538"/>
            <a:ext cx="5510118" cy="317395"/>
          </a:xfrm>
          <a:prstGeom prst="rect">
            <a:avLst/>
          </a:prstGeom>
        </p:spPr>
        <p:txBody>
          <a:bodyPr vert="horz" wrap="square" lIns="0" tIns="9525" rIns="0" bIns="0" rtlCol="0" anchor="ctr">
            <a:spAutoFit/>
          </a:bodyPr>
          <a:lstStyle/>
          <a:p>
            <a:pPr marL="9525">
              <a:spcBef>
                <a:spcPts val="75"/>
              </a:spcBef>
            </a:pPr>
            <a:r>
              <a:rPr sz="2000" b="1" spc="-11">
                <a:latin typeface="YuGothic"/>
                <a:cs typeface="YuGothic"/>
              </a:rPr>
              <a:t>演習授業中の質問対応について</a:t>
            </a:r>
            <a:endParaRPr sz="2000">
              <a:latin typeface="YuGothic"/>
              <a:cs typeface="YuGothic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213026" y="2969146"/>
            <a:ext cx="3813334" cy="939199"/>
          </a:xfrm>
          <a:prstGeom prst="rect">
            <a:avLst/>
          </a:prstGeom>
          <a:solidFill>
            <a:srgbClr val="FFFFFF"/>
          </a:solidFill>
          <a:ln w="57150">
            <a:solidFill>
              <a:srgbClr val="FF0000"/>
            </a:solidFill>
          </a:ln>
        </p:spPr>
        <p:txBody>
          <a:bodyPr vert="horz" wrap="square" lIns="0" tIns="4286" rIns="0" bIns="0" rtlCol="0">
            <a:spAutoFit/>
          </a:bodyPr>
          <a:lstStyle/>
          <a:p>
            <a:pPr>
              <a:spcBef>
                <a:spcPts val="34"/>
              </a:spcBef>
            </a:pPr>
            <a:endParaRPr sz="2475">
              <a:latin typeface="Times New Roman"/>
              <a:cs typeface="Times New Roman"/>
            </a:endParaRPr>
          </a:p>
          <a:p>
            <a:pPr marL="69056" marR="61436"/>
            <a:r>
              <a:rPr sz="1800">
                <a:latin typeface="Toppan Bunkyu Gothic Regular"/>
                <a:cs typeface="Toppan Bunkyu Gothic Regular"/>
              </a:rPr>
              <a:t>質問内容を入力して、「</a:t>
            </a:r>
            <a:r>
              <a:rPr sz="1800" b="1">
                <a:latin typeface="YuGothic"/>
                <a:cs typeface="YuGothic"/>
              </a:rPr>
              <a:t>全員</a:t>
            </a:r>
            <a:r>
              <a:rPr sz="1800" spc="-15">
                <a:latin typeface="Toppan Bunkyu Gothic Regular"/>
                <a:cs typeface="Toppan Bunkyu Gothic Regular"/>
              </a:rPr>
              <a:t>」宛て</a:t>
            </a:r>
            <a:r>
              <a:rPr sz="1800" spc="-11">
                <a:latin typeface="Toppan Bunkyu Gothic Regular"/>
                <a:cs typeface="Toppan Bunkyu Gothic Regular"/>
              </a:rPr>
              <a:t>に送信してください。</a:t>
            </a:r>
            <a:endParaRPr sz="1800">
              <a:latin typeface="Toppan Bunkyu Gothic Regular"/>
              <a:cs typeface="Toppan Bunkyu Gothic Regular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461855" y="3990009"/>
            <a:ext cx="1751171" cy="253841"/>
          </a:xfrm>
          <a:custGeom>
            <a:avLst/>
            <a:gdLst/>
            <a:ahLst/>
            <a:cxnLst/>
            <a:rect l="l" t="t" r="r" b="b"/>
            <a:pathLst>
              <a:path w="2334895" h="338454">
                <a:moveTo>
                  <a:pt x="0" y="338327"/>
                </a:moveTo>
                <a:lnTo>
                  <a:pt x="2334768" y="338327"/>
                </a:lnTo>
                <a:lnTo>
                  <a:pt x="2334768" y="0"/>
                </a:lnTo>
                <a:lnTo>
                  <a:pt x="0" y="0"/>
                </a:lnTo>
                <a:lnTo>
                  <a:pt x="0" y="338327"/>
                </a:lnTo>
                <a:close/>
              </a:path>
            </a:pathLst>
          </a:custGeom>
          <a:ln w="57150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 sz="844"/>
          </a:p>
        </p:txBody>
      </p:sp>
      <p:sp>
        <p:nvSpPr>
          <p:cNvPr id="10" name="object 10"/>
          <p:cNvSpPr txBox="1"/>
          <p:nvPr/>
        </p:nvSpPr>
        <p:spPr>
          <a:xfrm>
            <a:off x="469632" y="2622250"/>
            <a:ext cx="3011805" cy="1053654"/>
          </a:xfrm>
          <a:prstGeom prst="rect">
            <a:avLst/>
          </a:prstGeom>
          <a:solidFill>
            <a:srgbClr val="FFFFFF"/>
          </a:solidFill>
          <a:ln w="57150">
            <a:solidFill>
              <a:srgbClr val="FF0000"/>
            </a:solidFill>
          </a:ln>
        </p:spPr>
        <p:txBody>
          <a:bodyPr vert="horz" wrap="square" lIns="0" tIns="220504" rIns="0" bIns="0" rtlCol="0">
            <a:spAutoFit/>
          </a:bodyPr>
          <a:lstStyle/>
          <a:p>
            <a:pPr marL="68104" marR="66675" algn="just">
              <a:spcBef>
                <a:spcPts val="1736"/>
              </a:spcBef>
            </a:pPr>
            <a:r>
              <a:rPr sz="1800" spc="75">
                <a:latin typeface="Toppan Bunkyu Gothic Regular"/>
                <a:cs typeface="Toppan Bunkyu Gothic Regular"/>
              </a:rPr>
              <a:t>演習にエラーが出たなど問題があったらリアクション</a:t>
            </a:r>
            <a:r>
              <a:rPr sz="1800" spc="-8">
                <a:latin typeface="Toppan Bunkyu Gothic Regular"/>
                <a:cs typeface="Toppan Bunkyu Gothic Regular"/>
              </a:rPr>
              <a:t>の</a:t>
            </a:r>
            <a:r>
              <a:rPr sz="1800" b="1" spc="-8">
                <a:latin typeface="YuGothic"/>
                <a:cs typeface="YuGothic"/>
              </a:rPr>
              <a:t>挙手</a:t>
            </a:r>
            <a:r>
              <a:rPr sz="1800" spc="-8">
                <a:latin typeface="Toppan Bunkyu Gothic Regular"/>
                <a:cs typeface="Toppan Bunkyu Gothic Regular"/>
              </a:rPr>
              <a:t>を押してください。</a:t>
            </a:r>
            <a:endParaRPr sz="1800">
              <a:latin typeface="Toppan Bunkyu Gothic Regular"/>
              <a:cs typeface="Toppan Bunkyu Gothic Regular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2196488" y="3622460"/>
            <a:ext cx="1283494" cy="1367314"/>
            <a:chOff x="3536950" y="4879594"/>
            <a:chExt cx="1711325" cy="1823085"/>
          </a:xfrm>
        </p:grpSpPr>
        <p:sp>
          <p:nvSpPr>
            <p:cNvPr id="12" name="object 12"/>
            <p:cNvSpPr/>
            <p:nvPr/>
          </p:nvSpPr>
          <p:spPr>
            <a:xfrm>
              <a:off x="3543300" y="4885944"/>
              <a:ext cx="463550" cy="451484"/>
            </a:xfrm>
            <a:custGeom>
              <a:avLst/>
              <a:gdLst/>
              <a:ahLst/>
              <a:cxnLst/>
              <a:rect l="l" t="t" r="r" b="b"/>
              <a:pathLst>
                <a:path w="463550" h="451485">
                  <a:moveTo>
                    <a:pt x="347472" y="0"/>
                  </a:moveTo>
                  <a:lnTo>
                    <a:pt x="115824" y="0"/>
                  </a:lnTo>
                  <a:lnTo>
                    <a:pt x="115824" y="225551"/>
                  </a:lnTo>
                  <a:lnTo>
                    <a:pt x="0" y="225551"/>
                  </a:lnTo>
                  <a:lnTo>
                    <a:pt x="231648" y="451103"/>
                  </a:lnTo>
                  <a:lnTo>
                    <a:pt x="463296" y="225551"/>
                  </a:lnTo>
                  <a:lnTo>
                    <a:pt x="347472" y="225551"/>
                  </a:lnTo>
                  <a:lnTo>
                    <a:pt x="347472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844"/>
            </a:p>
          </p:txBody>
        </p:sp>
        <p:sp>
          <p:nvSpPr>
            <p:cNvPr id="13" name="object 13"/>
            <p:cNvSpPr/>
            <p:nvPr/>
          </p:nvSpPr>
          <p:spPr>
            <a:xfrm>
              <a:off x="3543300" y="4885944"/>
              <a:ext cx="463550" cy="451484"/>
            </a:xfrm>
            <a:custGeom>
              <a:avLst/>
              <a:gdLst/>
              <a:ahLst/>
              <a:cxnLst/>
              <a:rect l="l" t="t" r="r" b="b"/>
              <a:pathLst>
                <a:path w="463550" h="451485">
                  <a:moveTo>
                    <a:pt x="347472" y="0"/>
                  </a:moveTo>
                  <a:lnTo>
                    <a:pt x="347472" y="225551"/>
                  </a:lnTo>
                  <a:lnTo>
                    <a:pt x="463296" y="225551"/>
                  </a:lnTo>
                  <a:lnTo>
                    <a:pt x="231648" y="451103"/>
                  </a:lnTo>
                  <a:lnTo>
                    <a:pt x="0" y="225551"/>
                  </a:lnTo>
                  <a:lnTo>
                    <a:pt x="115824" y="225551"/>
                  </a:lnTo>
                  <a:lnTo>
                    <a:pt x="115824" y="0"/>
                  </a:lnTo>
                  <a:lnTo>
                    <a:pt x="347472" y="0"/>
                  </a:lnTo>
                  <a:close/>
                </a:path>
              </a:pathLst>
            </a:custGeom>
            <a:ln w="12700">
              <a:solidFill>
                <a:srgbClr val="172C51"/>
              </a:solidFill>
            </a:ln>
          </p:spPr>
          <p:txBody>
            <a:bodyPr wrap="square" lIns="0" tIns="0" rIns="0" bIns="0" rtlCol="0"/>
            <a:lstStyle/>
            <a:p>
              <a:endParaRPr sz="844"/>
            </a:p>
          </p:txBody>
        </p:sp>
        <p:sp>
          <p:nvSpPr>
            <p:cNvPr id="14" name="object 14"/>
            <p:cNvSpPr/>
            <p:nvPr/>
          </p:nvSpPr>
          <p:spPr>
            <a:xfrm>
              <a:off x="4503419" y="6134100"/>
              <a:ext cx="716280" cy="539750"/>
            </a:xfrm>
            <a:custGeom>
              <a:avLst/>
              <a:gdLst/>
              <a:ahLst/>
              <a:cxnLst/>
              <a:rect l="l" t="t" r="r" b="b"/>
              <a:pathLst>
                <a:path w="716279" h="539750">
                  <a:moveTo>
                    <a:pt x="0" y="539496"/>
                  </a:moveTo>
                  <a:lnTo>
                    <a:pt x="716279" y="539496"/>
                  </a:lnTo>
                  <a:lnTo>
                    <a:pt x="716279" y="0"/>
                  </a:lnTo>
                  <a:lnTo>
                    <a:pt x="0" y="0"/>
                  </a:lnTo>
                  <a:lnTo>
                    <a:pt x="0" y="539496"/>
                  </a:lnTo>
                  <a:close/>
                </a:path>
              </a:pathLst>
            </a:custGeom>
            <a:ln w="5715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844"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954623" y="1828536"/>
            <a:ext cx="4447699" cy="563616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 marR="3810">
              <a:spcBef>
                <a:spcPts val="75"/>
              </a:spcBef>
            </a:pPr>
            <a:r>
              <a:rPr sz="1800" b="1" spc="-4" err="1">
                <a:solidFill>
                  <a:srgbClr val="FFFFFF"/>
                </a:solidFill>
                <a:latin typeface="YuGothic"/>
                <a:cs typeface="YuGothic"/>
              </a:rPr>
              <a:t>演習授業中の質問をチューターの先生が対応させていただきます</a:t>
            </a:r>
            <a:r>
              <a:rPr sz="1800" b="1" spc="-4">
                <a:solidFill>
                  <a:srgbClr val="FFFFFF"/>
                </a:solidFill>
                <a:latin typeface="YuGothic"/>
                <a:cs typeface="YuGothic"/>
              </a:rPr>
              <a:t>。</a:t>
            </a:r>
            <a:endParaRPr sz="1800">
              <a:latin typeface="YuGothic"/>
              <a:cs typeface="YuGothic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575">
              <a:lnSpc>
                <a:spcPts val="1046"/>
              </a:lnSpc>
            </a:pPr>
            <a:fld id="{81D60167-4931-47E6-BA6A-407CBD079E47}" type="slidenum">
              <a:rPr spc="-19" dirty="0"/>
              <a:pPr marL="28575">
                <a:lnSpc>
                  <a:spcPts val="1046"/>
                </a:lnSpc>
              </a:pPr>
              <a:t>1</a:t>
            </a:fld>
            <a:endParaRPr spc="-19"/>
          </a:p>
        </p:txBody>
      </p:sp>
      <p:sp>
        <p:nvSpPr>
          <p:cNvPr id="17" name="object 15">
            <a:extLst>
              <a:ext uri="{FF2B5EF4-FFF2-40B4-BE49-F238E27FC236}">
                <a16:creationId xmlns:a16="http://schemas.microsoft.com/office/drawing/2014/main" id="{8FE9289C-8F62-B8D6-C58E-E9AA121F63EE}"/>
              </a:ext>
            </a:extLst>
          </p:cNvPr>
          <p:cNvSpPr txBox="1"/>
          <p:nvPr/>
        </p:nvSpPr>
        <p:spPr>
          <a:xfrm>
            <a:off x="78065" y="321546"/>
            <a:ext cx="8970141" cy="63799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 marR="3810">
              <a:spcBef>
                <a:spcPts val="75"/>
              </a:spcBef>
            </a:pPr>
            <a:r>
              <a:rPr lang="en-US" sz="2000" b="1" spc="-4" err="1">
                <a:solidFill>
                  <a:srgbClr val="00B0F0"/>
                </a:solidFill>
                <a:latin typeface="Meiryo" panose="020B0604030504040204" pitchFamily="34" charset="-128"/>
                <a:ea typeface="Meiryo" panose="020B0604030504040204" pitchFamily="34" charset="-128"/>
                <a:cs typeface="YuGothic"/>
              </a:rPr>
              <a:t>授業準備：Webclassからコードをダウンロードし</a:t>
            </a:r>
            <a:r>
              <a:rPr lang="en-US" sz="2000" b="1" spc="-4">
                <a:solidFill>
                  <a:srgbClr val="00B0F0"/>
                </a:solidFill>
                <a:latin typeface="Meiryo" panose="020B0604030504040204" pitchFamily="34" charset="-128"/>
                <a:ea typeface="Meiryo" panose="020B0604030504040204" pitchFamily="34" charset="-128"/>
                <a:cs typeface="YuGothic"/>
              </a:rPr>
              <a:t>、</a:t>
            </a:r>
          </a:p>
          <a:p>
            <a:pPr marL="9525" marR="3810">
              <a:spcBef>
                <a:spcPts val="75"/>
              </a:spcBef>
            </a:pPr>
            <a:r>
              <a:rPr lang="en-US" sz="2000" b="1" spc="-4">
                <a:solidFill>
                  <a:srgbClr val="00B0F0"/>
                </a:solidFill>
                <a:latin typeface="Meiryo" panose="020B0604030504040204" pitchFamily="34" charset="-128"/>
                <a:ea typeface="Meiryo" panose="020B0604030504040204" pitchFamily="34" charset="-128"/>
                <a:cs typeface="YuGothic"/>
              </a:rPr>
              <a:t>Google </a:t>
            </a:r>
            <a:r>
              <a:rPr lang="en-US" sz="2000" b="1" spc="-4" err="1">
                <a:solidFill>
                  <a:srgbClr val="00B0F0"/>
                </a:solidFill>
                <a:latin typeface="Meiryo" panose="020B0604030504040204" pitchFamily="34" charset="-128"/>
                <a:ea typeface="Meiryo" panose="020B0604030504040204" pitchFamily="34" charset="-128"/>
                <a:cs typeface="YuGothic"/>
              </a:rPr>
              <a:t>colaboratoryで開いておいてください</a:t>
            </a:r>
            <a:endParaRPr sz="2000">
              <a:solidFill>
                <a:srgbClr val="00B0F0"/>
              </a:solidFill>
              <a:latin typeface="Meiryo" panose="020B0604030504040204" pitchFamily="34" charset="-128"/>
              <a:ea typeface="Meiryo" panose="020B0604030504040204" pitchFamily="34" charset="-128"/>
              <a:cs typeface="Yu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EDFC563-E48F-CF8E-E147-4D1248B6F1B6}"/>
              </a:ext>
            </a:extLst>
          </p:cNvPr>
          <p:cNvSpPr/>
          <p:nvPr/>
        </p:nvSpPr>
        <p:spPr>
          <a:xfrm>
            <a:off x="278100" y="3251219"/>
            <a:ext cx="8446469" cy="720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AE658B0F-1949-EA33-1518-FEA72DE017FD}"/>
              </a:ext>
            </a:extLst>
          </p:cNvPr>
          <p:cNvSpPr/>
          <p:nvPr/>
        </p:nvSpPr>
        <p:spPr>
          <a:xfrm>
            <a:off x="274238" y="4042564"/>
            <a:ext cx="8446469" cy="432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1A76DD3A-DCC2-6139-E511-1377DDAD018C}"/>
              </a:ext>
            </a:extLst>
          </p:cNvPr>
          <p:cNvSpPr/>
          <p:nvPr/>
        </p:nvSpPr>
        <p:spPr>
          <a:xfrm>
            <a:off x="274238" y="4565025"/>
            <a:ext cx="8446471" cy="504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C04F290-5298-F838-0EC8-8EF79E4A8610}"/>
              </a:ext>
            </a:extLst>
          </p:cNvPr>
          <p:cNvSpPr/>
          <p:nvPr/>
        </p:nvSpPr>
        <p:spPr>
          <a:xfrm>
            <a:off x="278100" y="2901680"/>
            <a:ext cx="8446471" cy="252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C2D383F-199C-1007-C424-C48C7E65A8F8}"/>
              </a:ext>
            </a:extLst>
          </p:cNvPr>
          <p:cNvSpPr/>
          <p:nvPr/>
        </p:nvSpPr>
        <p:spPr>
          <a:xfrm>
            <a:off x="291480" y="2380148"/>
            <a:ext cx="8446471" cy="432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0B01F6F-0E3F-577D-403B-A5548939C5CF}"/>
              </a:ext>
            </a:extLst>
          </p:cNvPr>
          <p:cNvSpPr/>
          <p:nvPr/>
        </p:nvSpPr>
        <p:spPr>
          <a:xfrm>
            <a:off x="296028" y="1245687"/>
            <a:ext cx="8441923" cy="1044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FF2B7F1-059E-50A7-C3FB-E19C8134205B}"/>
              </a:ext>
            </a:extLst>
          </p:cNvPr>
          <p:cNvSpPr/>
          <p:nvPr/>
        </p:nvSpPr>
        <p:spPr>
          <a:xfrm>
            <a:off x="315318" y="631962"/>
            <a:ext cx="8441923" cy="504000"/>
          </a:xfrm>
          <a:prstGeom prst="rect">
            <a:avLst/>
          </a:prstGeom>
          <a:solidFill>
            <a:schemeClr val="accent6">
              <a:lumMod val="20000"/>
              <a:lumOff val="80000"/>
              <a:alpha val="5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75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D083FD4-281D-AF50-9AF0-CEA98F85D3D1}"/>
              </a:ext>
            </a:extLst>
          </p:cNvPr>
          <p:cNvSpPr/>
          <p:nvPr/>
        </p:nvSpPr>
        <p:spPr>
          <a:xfrm>
            <a:off x="343154" y="608023"/>
            <a:ext cx="8522746" cy="4487382"/>
          </a:xfrm>
          <a:prstGeom prst="rect">
            <a:avLst/>
          </a:prstGeom>
          <a:noFill/>
          <a:ln w="793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155972" algn="l">
              <a:lnSpc>
                <a:spcPct val="90000"/>
              </a:lnSpc>
            </a:pPr>
            <a:r>
              <a:rPr lang="en" altLang="ja-JP" sz="1200" b="1">
                <a:solidFill>
                  <a:srgbClr val="942092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" altLang="ja-JP" sz="12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numpy</a:t>
            </a:r>
            <a:r>
              <a:rPr lang="en" altLang="ja-JP" sz="12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rgbClr val="942092"/>
                </a:solidFill>
                <a:effectLst/>
                <a:latin typeface="Courier New" panose="02070309020205020404" pitchFamily="49" charset="0"/>
              </a:rPr>
              <a:t>as</a:t>
            </a:r>
            <a:r>
              <a:rPr lang="en" altLang="ja-JP" sz="12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np</a:t>
            </a:r>
          </a:p>
          <a:p>
            <a:pPr marL="155972" algn="l">
              <a:lnSpc>
                <a:spcPct val="90000"/>
              </a:lnSpc>
            </a:pPr>
            <a:r>
              <a:rPr lang="en" altLang="ja-JP" sz="1200" b="1">
                <a:solidFill>
                  <a:srgbClr val="942092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" altLang="ja-JP" sz="12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pandas</a:t>
            </a:r>
            <a:r>
              <a:rPr lang="en" altLang="ja-JP" sz="12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rgbClr val="942092"/>
                </a:solidFill>
                <a:effectLst/>
                <a:latin typeface="Courier New" panose="02070309020205020404" pitchFamily="49" charset="0"/>
              </a:rPr>
              <a:t>as</a:t>
            </a:r>
            <a:r>
              <a:rPr lang="en" altLang="ja-JP" sz="12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pd</a:t>
            </a:r>
          </a:p>
          <a:p>
            <a:pPr marL="155972" algn="l">
              <a:lnSpc>
                <a:spcPct val="90000"/>
              </a:lnSpc>
            </a:pPr>
            <a:r>
              <a:rPr lang="en" altLang="ja-JP" sz="1200" b="1">
                <a:solidFill>
                  <a:srgbClr val="942092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" altLang="ja-JP" sz="12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matplotlib.pyplot</a:t>
            </a:r>
            <a:r>
              <a:rPr lang="en" altLang="ja-JP" sz="12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rgbClr val="942092"/>
                </a:solidFill>
                <a:effectLst/>
                <a:latin typeface="Courier New" panose="02070309020205020404" pitchFamily="49" charset="0"/>
              </a:rPr>
              <a:t>as</a:t>
            </a:r>
            <a:r>
              <a:rPr lang="en" altLang="ja-JP" sz="12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plt</a:t>
            </a:r>
            <a:endParaRPr lang="en" altLang="ja-JP" sz="1200" b="1">
              <a:latin typeface="Courier New" panose="02070309020205020404" pitchFamily="49" charset="0"/>
            </a:endParaRPr>
          </a:p>
          <a:p>
            <a:pPr marL="155972" algn="l">
              <a:lnSpc>
                <a:spcPct val="90000"/>
              </a:lnSpc>
            </a:pP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55972" algn="l">
              <a:lnSpc>
                <a:spcPct val="90000"/>
              </a:lnSpc>
            </a:pP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2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sklearn.datasets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2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load_brest_cancer</a:t>
            </a:r>
            <a:br>
              <a:rPr lang="ja-JP" altLang="en-US" sz="1200" b="1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bc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load_breast_cancer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as_frame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True)</a:t>
            </a:r>
          </a:p>
          <a:p>
            <a:pPr marL="155972" algn="l">
              <a:lnSpc>
                <a:spcPct val="90000"/>
              </a:lnSpc>
            </a:pP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55972" algn="l">
              <a:lnSpc>
                <a:spcPct val="90000"/>
              </a:lnSpc>
            </a:pP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from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sklearn.model_selection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train_test_split</a:t>
            </a: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55972" algn="l">
              <a:lnSpc>
                <a:spcPct val="90000"/>
              </a:lnSpc>
            </a:pP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x_train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x_test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y_train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y_test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train_test_split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bc.data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bc.target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test_size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200" b="1">
                <a:solidFill>
                  <a:srgbClr val="00B050"/>
                </a:solidFill>
                <a:latin typeface="Courier New" panose="02070309020205020404" pitchFamily="49" charset="0"/>
              </a:rPr>
              <a:t>0.3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random_state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200" b="1">
                <a:solidFill>
                  <a:srgbClr val="00B050"/>
                </a:solidFill>
                <a:latin typeface="Courier New" panose="02070309020205020404" pitchFamily="49" charset="0"/>
              </a:rPr>
              <a:t>0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</a:p>
          <a:p>
            <a:pPr marL="155972" algn="l">
              <a:lnSpc>
                <a:spcPct val="90000"/>
              </a:lnSpc>
            </a:pP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55972" algn="l">
              <a:lnSpc>
                <a:spcPct val="90000"/>
              </a:lnSpc>
            </a:pP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sklearn.tree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DecisionTreeClassifier</a:t>
            </a: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55972" algn="l">
              <a:lnSpc>
                <a:spcPct val="90000"/>
              </a:lnSpc>
            </a:pP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DecisionTreeClassifier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criterion = </a:t>
            </a:r>
            <a:r>
              <a:rPr lang="en" altLang="ja-JP" sz="1200" b="1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" altLang="ja-JP" sz="1200" b="1" err="1">
                <a:solidFill>
                  <a:srgbClr val="C00000"/>
                </a:solidFill>
                <a:latin typeface="Courier New" panose="02070309020205020404" pitchFamily="49" charset="0"/>
              </a:rPr>
              <a:t>gini</a:t>
            </a:r>
            <a:r>
              <a:rPr lang="en" altLang="ja-JP" sz="1200" b="1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</a:t>
            </a:r>
            <a:r>
              <a:rPr lang="en" altLang="ja-JP" sz="1200" b="1">
                <a:solidFill>
                  <a:srgbClr val="C00000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random_state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200" b="1">
                <a:solidFill>
                  <a:srgbClr val="00B050"/>
                </a:solidFill>
                <a:latin typeface="Courier New" panose="02070309020205020404" pitchFamily="49" charset="0"/>
              </a:rPr>
              <a:t>0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</a:p>
          <a:p>
            <a:pPr marL="155972" algn="l">
              <a:lnSpc>
                <a:spcPct val="90000"/>
              </a:lnSpc>
            </a:pP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55972" algn="l">
              <a:lnSpc>
                <a:spcPct val="90000"/>
              </a:lnSpc>
            </a:pP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model_tree_c.fit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x_train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y_train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  <a:r>
              <a:rPr lang="ja-JP" altLang="en-US" sz="1200" b="1">
                <a:solidFill>
                  <a:schemeClr val="tx1"/>
                </a:solidFill>
                <a:latin typeface="Courier New" panose="02070309020205020404" pitchFamily="49" charset="0"/>
              </a:rPr>
              <a:t>　</a:t>
            </a:r>
            <a:endParaRPr lang="en-US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55972" algn="l">
              <a:lnSpc>
                <a:spcPct val="90000"/>
              </a:lnSpc>
            </a:pP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55972" algn="l">
              <a:lnSpc>
                <a:spcPct val="90000"/>
              </a:lnSpc>
            </a:pP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from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sklearn.tree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plot_tree</a:t>
            </a: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55972" algn="l">
              <a:lnSpc>
                <a:spcPct val="90000"/>
              </a:lnSpc>
            </a:pP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plt.figure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figsize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200" b="1">
                <a:solidFill>
                  <a:srgbClr val="00B050"/>
                </a:solidFill>
                <a:latin typeface="Courier New" panose="02070309020205020404" pitchFamily="49" charset="0"/>
              </a:rPr>
              <a:t>(25,15)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</a:p>
          <a:p>
            <a:pPr marL="155972" algn="l">
              <a:lnSpc>
                <a:spcPct val="90000"/>
              </a:lnSpc>
            </a:pP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plot_tree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feature_names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bc.feature_names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class_names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bc.target_names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filled = True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</a:p>
          <a:p>
            <a:pPr marL="135731" algn="l">
              <a:lnSpc>
                <a:spcPct val="90000"/>
              </a:lnSpc>
            </a:pP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35731" algn="l">
              <a:lnSpc>
                <a:spcPct val="90000"/>
              </a:lnSpc>
            </a:pP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sklearn.metrics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confusion_matrix</a:t>
            </a: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35731" algn="l">
              <a:lnSpc>
                <a:spcPct val="90000"/>
              </a:lnSpc>
            </a:pP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confusion_matrix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y_test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model_tree_c.predict</a:t>
            </a:r>
            <a:r>
              <a:rPr lang="en" altLang="ja-JP" sz="1200" b="1">
                <a:solidFill>
                  <a:srgbClr val="00B05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x_test</a:t>
            </a:r>
            <a:r>
              <a:rPr lang="en" altLang="ja-JP" sz="1200" b="1">
                <a:solidFill>
                  <a:srgbClr val="00B050"/>
                </a:solidFill>
                <a:latin typeface="Courier New" panose="02070309020205020404" pitchFamily="49" charset="0"/>
              </a:rPr>
              <a:t>)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labels = </a:t>
            </a:r>
            <a:r>
              <a:rPr lang="en" altLang="ja-JP" sz="1200" b="1">
                <a:solidFill>
                  <a:srgbClr val="00B050"/>
                </a:solidFill>
                <a:latin typeface="Courier New" panose="02070309020205020404" pitchFamily="49" charset="0"/>
              </a:rPr>
              <a:t>[1,0]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</a:p>
          <a:p>
            <a:pPr marL="135731" algn="l">
              <a:lnSpc>
                <a:spcPct val="90000"/>
              </a:lnSpc>
            </a:pP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35731" algn="l">
              <a:lnSpc>
                <a:spcPct val="90000"/>
              </a:lnSpc>
            </a:pP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print(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model_tree_c.score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x_test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y_test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))</a:t>
            </a:r>
          </a:p>
          <a:p>
            <a:pPr marL="135731" algn="l">
              <a:lnSpc>
                <a:spcPct val="90000"/>
              </a:lnSpc>
            </a:pP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sklearn.metrics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>
                <a:solidFill>
                  <a:srgbClr val="942092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roc_auc_score</a:t>
            </a:r>
            <a:endParaRPr lang="en" altLang="ja-JP" sz="12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135731" algn="l">
              <a:lnSpc>
                <a:spcPct val="90000"/>
              </a:lnSpc>
            </a:pP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roc_auc_score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y_test</a:t>
            </a:r>
            <a:r>
              <a:rPr lang="en" altLang="ja-JP" sz="12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model_tree_c.predict_proba</a:t>
            </a:r>
            <a:r>
              <a:rPr lang="en" altLang="ja-JP" sz="1200" b="1">
                <a:solidFill>
                  <a:srgbClr val="00B05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200" b="1" err="1">
                <a:solidFill>
                  <a:schemeClr val="tx1"/>
                </a:solidFill>
                <a:latin typeface="Courier New" panose="02070309020205020404" pitchFamily="49" charset="0"/>
              </a:rPr>
              <a:t>x_test</a:t>
            </a:r>
            <a:r>
              <a:rPr lang="en" altLang="ja-JP" sz="1200" b="1">
                <a:solidFill>
                  <a:srgbClr val="00B050"/>
                </a:solidFill>
                <a:latin typeface="Courier New" panose="02070309020205020404" pitchFamily="49" charset="0"/>
              </a:rPr>
              <a:t>)[:,1]</a:t>
            </a:r>
            <a:r>
              <a:rPr lang="en" altLang="ja-JP" sz="12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24" name="①学習モデルの選択(今回は線形回帰)…">
            <a:extLst>
              <a:ext uri="{FF2B5EF4-FFF2-40B4-BE49-F238E27FC236}">
                <a16:creationId xmlns:a16="http://schemas.microsoft.com/office/drawing/2014/main" id="{58043E42-4190-5B3E-01A2-E3AD53E23B48}"/>
              </a:ext>
            </a:extLst>
          </p:cNvPr>
          <p:cNvSpPr txBox="1"/>
          <p:nvPr/>
        </p:nvSpPr>
        <p:spPr>
          <a:xfrm>
            <a:off x="5773572" y="771896"/>
            <a:ext cx="2853475" cy="253916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4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STEP0： </a:t>
            </a:r>
            <a:r>
              <a:rPr lang="en-US" sz="1400" b="1" err="1">
                <a:latin typeface="Meiryo" panose="020B0604030504040204" pitchFamily="34" charset="-128"/>
                <a:ea typeface="Meiryo" panose="020B0604030504040204" pitchFamily="34" charset="-128"/>
              </a:rPr>
              <a:t>ライブラリの読み込み</a:t>
            </a:r>
            <a:endParaRPr lang="en-US" sz="1400" b="1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①学習モデルの選択(今回は線形回帰)…">
            <a:extLst>
              <a:ext uri="{FF2B5EF4-FFF2-40B4-BE49-F238E27FC236}">
                <a16:creationId xmlns:a16="http://schemas.microsoft.com/office/drawing/2014/main" id="{15D1DFD2-643B-DEF1-6918-57FA3B965CB4}"/>
              </a:ext>
            </a:extLst>
          </p:cNvPr>
          <p:cNvSpPr txBox="1"/>
          <p:nvPr/>
        </p:nvSpPr>
        <p:spPr>
          <a:xfrm>
            <a:off x="6515244" y="1466528"/>
            <a:ext cx="2111803" cy="253916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4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altLang="ja-JP" sz="1400" b="1">
                <a:latin typeface="Meiryo" panose="020B0604030504040204" pitchFamily="34" charset="-128"/>
                <a:ea typeface="Meiryo" panose="020B0604030504040204" pitchFamily="34" charset="-128"/>
              </a:rPr>
              <a:t>STEP1</a:t>
            </a:r>
            <a:r>
              <a:rPr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：</a:t>
            </a:r>
            <a:r>
              <a:rPr lang="en-US" altLang="ja-JP" sz="1400" b="1" err="1">
                <a:latin typeface="Meiryo" panose="020B0604030504040204" pitchFamily="34" charset="-128"/>
                <a:ea typeface="Meiryo" panose="020B0604030504040204" pitchFamily="34" charset="-128"/>
              </a:rPr>
              <a:t>データの</a:t>
            </a:r>
            <a:r>
              <a:rPr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準備</a:t>
            </a:r>
            <a:endParaRPr lang="en-US" altLang="ja-JP" sz="1400" b="1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" name="①学習モデルの選択(今回は線形回帰)…">
            <a:extLst>
              <a:ext uri="{FF2B5EF4-FFF2-40B4-BE49-F238E27FC236}">
                <a16:creationId xmlns:a16="http://schemas.microsoft.com/office/drawing/2014/main" id="{D5A5D033-55B4-51A9-8303-D1392C98458E}"/>
              </a:ext>
            </a:extLst>
          </p:cNvPr>
          <p:cNvSpPr txBox="1"/>
          <p:nvPr/>
        </p:nvSpPr>
        <p:spPr>
          <a:xfrm>
            <a:off x="6228709" y="2282609"/>
            <a:ext cx="2398338" cy="253916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4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altLang="ja-JP" sz="1400" b="1">
                <a:latin typeface="Meiryo" panose="020B0604030504040204" pitchFamily="34" charset="-128"/>
                <a:ea typeface="Meiryo" panose="020B0604030504040204" pitchFamily="34" charset="-128"/>
              </a:rPr>
              <a:t>STEP2</a:t>
            </a:r>
            <a:r>
              <a:rPr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：学習モデルの選択</a:t>
            </a:r>
            <a:endParaRPr lang="en-US" altLang="ja-JP" sz="1400" b="1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7" name="①学習モデルの選択(今回は線形回帰)…">
            <a:extLst>
              <a:ext uri="{FF2B5EF4-FFF2-40B4-BE49-F238E27FC236}">
                <a16:creationId xmlns:a16="http://schemas.microsoft.com/office/drawing/2014/main" id="{D75FB386-DBCE-4C8C-7E2F-F5128521A384}"/>
              </a:ext>
            </a:extLst>
          </p:cNvPr>
          <p:cNvSpPr txBox="1"/>
          <p:nvPr/>
        </p:nvSpPr>
        <p:spPr>
          <a:xfrm>
            <a:off x="6014232" y="2924230"/>
            <a:ext cx="2612815" cy="253916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4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altLang="ja-JP" sz="1400" b="1">
                <a:latin typeface="Meiryo" panose="020B0604030504040204" pitchFamily="34" charset="-128"/>
                <a:ea typeface="Meiryo" panose="020B0604030504040204" pitchFamily="34" charset="-128"/>
              </a:rPr>
              <a:t>STEP3</a:t>
            </a:r>
            <a:r>
              <a:rPr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：データを入れて学習</a:t>
            </a:r>
          </a:p>
        </p:txBody>
      </p:sp>
      <p:sp>
        <p:nvSpPr>
          <p:cNvPr id="28" name="①学習モデルの選択(今回は線形回帰)…">
            <a:extLst>
              <a:ext uri="{FF2B5EF4-FFF2-40B4-BE49-F238E27FC236}">
                <a16:creationId xmlns:a16="http://schemas.microsoft.com/office/drawing/2014/main" id="{71860544-E520-D4EA-2D77-764A75024845}"/>
              </a:ext>
            </a:extLst>
          </p:cNvPr>
          <p:cNvSpPr txBox="1"/>
          <p:nvPr/>
        </p:nvSpPr>
        <p:spPr>
          <a:xfrm>
            <a:off x="7200309" y="4137828"/>
            <a:ext cx="1369705" cy="253916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4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" altLang="ja-JP" sz="1400" b="1">
                <a:latin typeface="Meiryo" panose="020B0604030504040204" pitchFamily="34" charset="-128"/>
                <a:ea typeface="Meiryo" panose="020B0604030504040204" pitchFamily="34" charset="-128"/>
              </a:rPr>
              <a:t>STEP</a:t>
            </a:r>
            <a:r>
              <a:rPr lang="en-US" altLang="ja-JP" sz="1400" b="1">
                <a:latin typeface="Meiryo" panose="020B0604030504040204" pitchFamily="34" charset="-128"/>
                <a:ea typeface="Meiryo" panose="020B0604030504040204" pitchFamily="34" charset="-128"/>
              </a:rPr>
              <a:t>5</a:t>
            </a:r>
            <a:r>
              <a:rPr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：</a:t>
            </a:r>
            <a:r>
              <a:rPr lang="en" altLang="ja-JP" sz="1400" b="1"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予測</a:t>
            </a:r>
            <a:endParaRPr lang="ja-JP" altLang="en-US" sz="1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9" name="①学習モデルの選択(今回は線形回帰)…">
            <a:extLst>
              <a:ext uri="{FF2B5EF4-FFF2-40B4-BE49-F238E27FC236}">
                <a16:creationId xmlns:a16="http://schemas.microsoft.com/office/drawing/2014/main" id="{734C7D3E-EEEB-F387-08D9-EBC25DB342FD}"/>
              </a:ext>
            </a:extLst>
          </p:cNvPr>
          <p:cNvSpPr txBox="1"/>
          <p:nvPr/>
        </p:nvSpPr>
        <p:spPr>
          <a:xfrm>
            <a:off x="6515244" y="4660963"/>
            <a:ext cx="2054770" cy="259679"/>
          </a:xfrm>
          <a:prstGeom prst="rect">
            <a:avLst/>
          </a:prstGeom>
          <a:solidFill>
            <a:srgbClr val="FFFFFF"/>
          </a:solidFill>
          <a:ln w="22225">
            <a:solidFill>
              <a:schemeClr val="accent4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altLang="ja-JP" sz="1400" b="1">
                <a:latin typeface="Meiryo" panose="020B0604030504040204" pitchFamily="34" charset="-128"/>
                <a:ea typeface="Meiryo" panose="020B0604030504040204" pitchFamily="34" charset="-128"/>
              </a:rPr>
              <a:t>STEP6</a:t>
            </a:r>
            <a:r>
              <a:rPr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：モデルの評価</a:t>
            </a:r>
            <a:endParaRPr lang="ja-JP" altLang="en-US" sz="1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0" name="①学習モデルの選択(今回は線形回帰)…">
            <a:extLst>
              <a:ext uri="{FF2B5EF4-FFF2-40B4-BE49-F238E27FC236}">
                <a16:creationId xmlns:a16="http://schemas.microsoft.com/office/drawing/2014/main" id="{48E14107-789E-0D1F-08BE-4B4559DD6375}"/>
              </a:ext>
            </a:extLst>
          </p:cNvPr>
          <p:cNvSpPr txBox="1"/>
          <p:nvPr/>
        </p:nvSpPr>
        <p:spPr>
          <a:xfrm>
            <a:off x="7216689" y="3305973"/>
            <a:ext cx="1416779" cy="253916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4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" altLang="ja-JP" sz="1400" b="1">
                <a:latin typeface="Meiryo" panose="020B0604030504040204" pitchFamily="34" charset="-128"/>
                <a:ea typeface="Meiryo" panose="020B0604030504040204" pitchFamily="34" charset="-128"/>
              </a:rPr>
              <a:t>STEP</a:t>
            </a:r>
            <a:r>
              <a:rPr lang="en-US" altLang="ja-JP" sz="1400" b="1">
                <a:latin typeface="Meiryo" panose="020B0604030504040204" pitchFamily="34" charset="-128"/>
                <a:ea typeface="Meiryo" panose="020B0604030504040204" pitchFamily="34" charset="-128"/>
              </a:rPr>
              <a:t>4</a:t>
            </a:r>
            <a:r>
              <a:rPr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：図示</a:t>
            </a:r>
            <a:endParaRPr lang="ja-JP" altLang="en-US" sz="1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機械学習の流れ(もう少し詳しく)">
            <a:extLst>
              <a:ext uri="{FF2B5EF4-FFF2-40B4-BE49-F238E27FC236}">
                <a16:creationId xmlns:a16="http://schemas.microsoft.com/office/drawing/2014/main" id="{D3BDC159-8914-D7DB-019F-8B5C4980032B}"/>
              </a:ext>
            </a:extLst>
          </p:cNvPr>
          <p:cNvSpPr txBox="1"/>
          <p:nvPr/>
        </p:nvSpPr>
        <p:spPr>
          <a:xfrm>
            <a:off x="0" y="49686"/>
            <a:ext cx="9138149" cy="46935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>
            <a:lvl1pPr>
              <a:defRPr sz="47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</a:t>
            </a:r>
            <a:r>
              <a:rPr sz="2800" err="1"/>
              <a:t>の</a:t>
            </a:r>
            <a:r>
              <a:rPr lang="ja-JP" altLang="en-US" sz="2800"/>
              <a:t>コードのまとめ</a:t>
            </a:r>
            <a:endParaRPr sz="280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9E2026E3-5E45-45FB-9ED3-0A195878315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5649179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76" name="線形回帰で88歳の歯周病の歯の本数を予測する"/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C8775A28-93F9-D68E-1E7E-06FC3BA85228}"/>
              </a:ext>
            </a:extLst>
          </p:cNvPr>
          <p:cNvSpPr txBox="1"/>
          <p:nvPr/>
        </p:nvSpPr>
        <p:spPr>
          <a:xfrm>
            <a:off x="0" y="530954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STEP0：Google </a:t>
            </a:r>
            <a:r>
              <a:rPr lang="en-US" sz="2000" b="1" err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Colaboratoryの立ち上げ</a:t>
            </a:r>
            <a:endParaRPr lang="en-US" sz="2000" b="1">
              <a:latin typeface="Hiragino Maru Gothic ProN W4" panose="020F0400000000000000" pitchFamily="34" charset="-128"/>
              <a:ea typeface="Hiragino Maru Gothic ProN W4" panose="020F0400000000000000" pitchFamily="34" charset="-128"/>
            </a:endParaRPr>
          </a:p>
        </p:txBody>
      </p:sp>
      <p:pic>
        <p:nvPicPr>
          <p:cNvPr id="10" name="図 9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0CE70779-3F11-AE9B-64C9-34BD3B33C0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09" y="1351908"/>
            <a:ext cx="6197716" cy="3486215"/>
          </a:xfrm>
          <a:prstGeom prst="rect">
            <a:avLst/>
          </a:prstGeom>
        </p:spPr>
      </p:pic>
      <p:sp>
        <p:nvSpPr>
          <p:cNvPr id="5" name="object 10">
            <a:extLst>
              <a:ext uri="{FF2B5EF4-FFF2-40B4-BE49-F238E27FC236}">
                <a16:creationId xmlns:a16="http://schemas.microsoft.com/office/drawing/2014/main" id="{E005A7E3-CBCF-E751-8B4E-9C274C87327C}"/>
              </a:ext>
            </a:extLst>
          </p:cNvPr>
          <p:cNvSpPr txBox="1"/>
          <p:nvPr/>
        </p:nvSpPr>
        <p:spPr>
          <a:xfrm>
            <a:off x="4936256" y="2488728"/>
            <a:ext cx="3057525" cy="359073"/>
          </a:xfrm>
          <a:prstGeom prst="rect">
            <a:avLst/>
          </a:prstGeom>
          <a:solidFill>
            <a:srgbClr val="EC7C30"/>
          </a:solidFill>
          <a:ln w="12700">
            <a:solidFill>
              <a:srgbClr val="172C5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69056">
              <a:lnSpc>
                <a:spcPts val="2805"/>
              </a:lnSpc>
            </a:pPr>
            <a:r>
              <a:rPr sz="2400" b="1">
                <a:latin typeface="YuGothic"/>
                <a:cs typeface="YuGothic"/>
              </a:rPr>
              <a:t>演習</a:t>
            </a:r>
            <a:r>
              <a:rPr lang="en-US" altLang="ja-JP" sz="2400" b="1">
                <a:latin typeface="YuGothic"/>
                <a:cs typeface="YuGothic"/>
              </a:rPr>
              <a:t>13</a:t>
            </a:r>
            <a:r>
              <a:rPr sz="2400" b="1" spc="-4">
                <a:latin typeface="YuGothic"/>
                <a:cs typeface="YuGothic"/>
              </a:rPr>
              <a:t>コード.</a:t>
            </a:r>
            <a:r>
              <a:rPr sz="2400" b="1" spc="-8">
                <a:latin typeface="YuGothic"/>
                <a:cs typeface="YuGothic"/>
              </a:rPr>
              <a:t>ipynb</a:t>
            </a:r>
            <a:endParaRPr sz="2400">
              <a:latin typeface="YuGothic"/>
              <a:cs typeface="YuGothic"/>
            </a:endParaRPr>
          </a:p>
        </p:txBody>
      </p:sp>
      <p:sp>
        <p:nvSpPr>
          <p:cNvPr id="6" name="①学習モデルの選択…">
            <a:extLst>
              <a:ext uri="{FF2B5EF4-FFF2-40B4-BE49-F238E27FC236}">
                <a16:creationId xmlns:a16="http://schemas.microsoft.com/office/drawing/2014/main" id="{C5C051B7-7AD3-9A8E-D65E-CD68AA4E7616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C980205B-2B0B-DA74-78B2-C9710389DDB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11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19575605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4763" y="987552"/>
            <a:ext cx="7491413" cy="3833813"/>
            <a:chOff x="-6350" y="1316736"/>
            <a:chExt cx="9988550" cy="511175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9100" y="1316736"/>
              <a:ext cx="9563100" cy="51114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479298" y="4752594"/>
              <a:ext cx="7063740" cy="789940"/>
            </a:xfrm>
            <a:custGeom>
              <a:avLst/>
              <a:gdLst/>
              <a:ahLst/>
              <a:cxnLst/>
              <a:rect l="l" t="t" r="r" b="b"/>
              <a:pathLst>
                <a:path w="7063740" h="789939">
                  <a:moveTo>
                    <a:pt x="0" y="789431"/>
                  </a:moveTo>
                  <a:lnTo>
                    <a:pt x="2098548" y="789431"/>
                  </a:lnTo>
                  <a:lnTo>
                    <a:pt x="2098548" y="105155"/>
                  </a:lnTo>
                  <a:lnTo>
                    <a:pt x="0" y="105155"/>
                  </a:lnTo>
                  <a:lnTo>
                    <a:pt x="0" y="789431"/>
                  </a:lnTo>
                  <a:close/>
                </a:path>
                <a:path w="7063740" h="789939">
                  <a:moveTo>
                    <a:pt x="5269992" y="661415"/>
                  </a:moveTo>
                  <a:lnTo>
                    <a:pt x="7063740" y="661415"/>
                  </a:lnTo>
                  <a:lnTo>
                    <a:pt x="7063740" y="0"/>
                  </a:lnTo>
                  <a:lnTo>
                    <a:pt x="5269992" y="0"/>
                  </a:lnTo>
                  <a:lnTo>
                    <a:pt x="5269992" y="661415"/>
                  </a:lnTo>
                  <a:close/>
                </a:path>
              </a:pathLst>
            </a:custGeom>
            <a:ln w="28575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 sz="844"/>
            </a:p>
          </p:txBody>
        </p:sp>
        <p:sp>
          <p:nvSpPr>
            <p:cNvPr id="5" name="object 5"/>
            <p:cNvSpPr/>
            <p:nvPr/>
          </p:nvSpPr>
          <p:spPr>
            <a:xfrm>
              <a:off x="5340096" y="4651247"/>
              <a:ext cx="756285" cy="864235"/>
            </a:xfrm>
            <a:custGeom>
              <a:avLst/>
              <a:gdLst/>
              <a:ahLst/>
              <a:cxnLst/>
              <a:rect l="l" t="t" r="r" b="b"/>
              <a:pathLst>
                <a:path w="756285" h="864235">
                  <a:moveTo>
                    <a:pt x="377951" y="0"/>
                  </a:moveTo>
                  <a:lnTo>
                    <a:pt x="377951" y="216026"/>
                  </a:lnTo>
                  <a:lnTo>
                    <a:pt x="0" y="216026"/>
                  </a:lnTo>
                  <a:lnTo>
                    <a:pt x="0" y="648080"/>
                  </a:lnTo>
                  <a:lnTo>
                    <a:pt x="377951" y="648080"/>
                  </a:lnTo>
                  <a:lnTo>
                    <a:pt x="377951" y="864107"/>
                  </a:lnTo>
                  <a:lnTo>
                    <a:pt x="755903" y="432053"/>
                  </a:lnTo>
                  <a:lnTo>
                    <a:pt x="377951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844"/>
            </a:p>
          </p:txBody>
        </p:sp>
        <p:sp>
          <p:nvSpPr>
            <p:cNvPr id="6" name="object 6"/>
            <p:cNvSpPr/>
            <p:nvPr/>
          </p:nvSpPr>
          <p:spPr>
            <a:xfrm>
              <a:off x="5340096" y="4651247"/>
              <a:ext cx="756285" cy="864235"/>
            </a:xfrm>
            <a:custGeom>
              <a:avLst/>
              <a:gdLst/>
              <a:ahLst/>
              <a:cxnLst/>
              <a:rect l="l" t="t" r="r" b="b"/>
              <a:pathLst>
                <a:path w="756285" h="864235">
                  <a:moveTo>
                    <a:pt x="0" y="648080"/>
                  </a:moveTo>
                  <a:lnTo>
                    <a:pt x="377951" y="648080"/>
                  </a:lnTo>
                  <a:lnTo>
                    <a:pt x="377951" y="864107"/>
                  </a:lnTo>
                  <a:lnTo>
                    <a:pt x="755903" y="432053"/>
                  </a:lnTo>
                  <a:lnTo>
                    <a:pt x="377951" y="0"/>
                  </a:lnTo>
                  <a:lnTo>
                    <a:pt x="377951" y="216026"/>
                  </a:lnTo>
                  <a:lnTo>
                    <a:pt x="0" y="216026"/>
                  </a:lnTo>
                  <a:lnTo>
                    <a:pt x="0" y="648080"/>
                  </a:lnTo>
                  <a:close/>
                </a:path>
              </a:pathLst>
            </a:custGeom>
            <a:ln w="12700">
              <a:solidFill>
                <a:srgbClr val="172C51"/>
              </a:solidFill>
            </a:ln>
          </p:spPr>
          <p:txBody>
            <a:bodyPr wrap="square" lIns="0" tIns="0" rIns="0" bIns="0" rtlCol="0"/>
            <a:lstStyle/>
            <a:p>
              <a:endParaRPr sz="844"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4751832"/>
              <a:ext cx="692150" cy="864235"/>
            </a:xfrm>
            <a:custGeom>
              <a:avLst/>
              <a:gdLst/>
              <a:ahLst/>
              <a:cxnLst/>
              <a:rect l="l" t="t" r="r" b="b"/>
              <a:pathLst>
                <a:path w="692150" h="864235">
                  <a:moveTo>
                    <a:pt x="345948" y="0"/>
                  </a:moveTo>
                  <a:lnTo>
                    <a:pt x="345948" y="216027"/>
                  </a:lnTo>
                  <a:lnTo>
                    <a:pt x="0" y="216027"/>
                  </a:lnTo>
                  <a:lnTo>
                    <a:pt x="0" y="648081"/>
                  </a:lnTo>
                  <a:lnTo>
                    <a:pt x="345948" y="648081"/>
                  </a:lnTo>
                  <a:lnTo>
                    <a:pt x="345948" y="864108"/>
                  </a:lnTo>
                  <a:lnTo>
                    <a:pt x="691896" y="432054"/>
                  </a:lnTo>
                  <a:lnTo>
                    <a:pt x="345948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 sz="844"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4751832"/>
              <a:ext cx="692150" cy="864235"/>
            </a:xfrm>
            <a:custGeom>
              <a:avLst/>
              <a:gdLst/>
              <a:ahLst/>
              <a:cxnLst/>
              <a:rect l="l" t="t" r="r" b="b"/>
              <a:pathLst>
                <a:path w="692150" h="864235">
                  <a:moveTo>
                    <a:pt x="0" y="216027"/>
                  </a:moveTo>
                  <a:lnTo>
                    <a:pt x="345948" y="216027"/>
                  </a:lnTo>
                  <a:lnTo>
                    <a:pt x="345948" y="0"/>
                  </a:lnTo>
                  <a:lnTo>
                    <a:pt x="691896" y="432054"/>
                  </a:lnTo>
                  <a:lnTo>
                    <a:pt x="345948" y="864108"/>
                  </a:lnTo>
                  <a:lnTo>
                    <a:pt x="345948" y="648081"/>
                  </a:lnTo>
                  <a:lnTo>
                    <a:pt x="0" y="648081"/>
                  </a:lnTo>
                  <a:lnTo>
                    <a:pt x="0" y="216027"/>
                  </a:lnTo>
                  <a:close/>
                </a:path>
              </a:pathLst>
            </a:custGeom>
            <a:ln w="12700">
              <a:solidFill>
                <a:srgbClr val="172C51"/>
              </a:solidFill>
            </a:ln>
          </p:spPr>
          <p:txBody>
            <a:bodyPr wrap="square" lIns="0" tIns="0" rIns="0" bIns="0" rtlCol="0"/>
            <a:lstStyle/>
            <a:p>
              <a:endParaRPr sz="844"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418414" y="535898"/>
            <a:ext cx="8644414" cy="332303"/>
          </a:xfrm>
          <a:prstGeom prst="rect">
            <a:avLst/>
          </a:prstGeom>
        </p:spPr>
        <p:txBody>
          <a:bodyPr vert="horz" wrap="square" lIns="0" tIns="9049" rIns="0" bIns="0" rtlCol="0" anchor="ctr">
            <a:spAutoFit/>
          </a:bodyPr>
          <a:lstStyle/>
          <a:p>
            <a:pPr marL="9525">
              <a:spcBef>
                <a:spcPts val="71"/>
              </a:spcBef>
              <a:tabLst>
                <a:tab pos="2445544" algn="l"/>
              </a:tabLst>
            </a:pPr>
            <a:r>
              <a:rPr sz="2100" b="1" spc="-30">
                <a:latin typeface="YuGothic"/>
                <a:cs typeface="YuGothic"/>
              </a:rPr>
              <a:t>検索</a:t>
            </a:r>
            <a:r>
              <a:rPr sz="2100" b="1">
                <a:latin typeface="YuGothic"/>
                <a:cs typeface="YuGothic"/>
              </a:rPr>
              <a:t>google</a:t>
            </a:r>
            <a:r>
              <a:rPr sz="2100" b="1" spc="-53">
                <a:latin typeface="YuGothic"/>
                <a:cs typeface="YuGothic"/>
              </a:rPr>
              <a:t> </a:t>
            </a:r>
            <a:r>
              <a:rPr sz="2100" b="1" spc="-8">
                <a:latin typeface="YuGothic"/>
                <a:cs typeface="YuGothic"/>
              </a:rPr>
              <a:t>colab</a:t>
            </a:r>
            <a:r>
              <a:rPr sz="2100" b="1">
                <a:latin typeface="YuGothic"/>
                <a:cs typeface="YuGothic"/>
              </a:rPr>
              <a:t>	</a:t>
            </a:r>
            <a:r>
              <a:rPr sz="2100" b="1" u="sng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Colaboratory</a:t>
            </a:r>
            <a:r>
              <a:rPr sz="2100" b="1" u="sng" spc="-49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 </a:t>
            </a:r>
            <a:r>
              <a:rPr sz="2100" b="1" u="sng" spc="-26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へようこ</a:t>
            </a:r>
            <a:r>
              <a:rPr sz="2100" b="1" u="sng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そ</a:t>
            </a:r>
            <a:r>
              <a:rPr sz="2100" b="1" u="sng" spc="-60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 </a:t>
            </a:r>
            <a:r>
              <a:rPr sz="2100" b="1" u="sng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-</a:t>
            </a:r>
            <a:r>
              <a:rPr sz="2100" b="1" u="sng" spc="-71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 </a:t>
            </a:r>
            <a:r>
              <a:rPr sz="2100" b="1" u="sng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Colaboratory</a:t>
            </a:r>
            <a:r>
              <a:rPr sz="2100" b="1" u="sng" spc="-45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 </a:t>
            </a:r>
            <a:r>
              <a:rPr sz="2100" b="1" u="sng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-</a:t>
            </a:r>
            <a:r>
              <a:rPr sz="2100" b="1" u="sng" spc="-71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 </a:t>
            </a:r>
            <a:r>
              <a:rPr sz="2100" b="1" u="sng" spc="-8">
                <a:solidFill>
                  <a:srgbClr val="944F71"/>
                </a:solidFill>
                <a:uFill>
                  <a:solidFill>
                    <a:srgbClr val="944F71"/>
                  </a:solidFill>
                </a:uFill>
                <a:latin typeface="YuGothic"/>
                <a:cs typeface="YuGothic"/>
                <a:hlinkClick r:id="rId3"/>
              </a:rPr>
              <a:t>Google</a:t>
            </a:r>
            <a:endParaRPr sz="2100">
              <a:latin typeface="YuGothic"/>
              <a:cs typeface="YuGothic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88535" y="4320540"/>
            <a:ext cx="3057525" cy="359073"/>
          </a:xfrm>
          <a:prstGeom prst="rect">
            <a:avLst/>
          </a:prstGeom>
          <a:solidFill>
            <a:srgbClr val="EC7C30"/>
          </a:solidFill>
          <a:ln w="12700">
            <a:solidFill>
              <a:srgbClr val="172C5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69056">
              <a:lnSpc>
                <a:spcPts val="2805"/>
              </a:lnSpc>
            </a:pPr>
            <a:r>
              <a:rPr sz="2400" b="1">
                <a:latin typeface="YuGothic"/>
                <a:cs typeface="YuGothic"/>
              </a:rPr>
              <a:t>演習</a:t>
            </a:r>
            <a:r>
              <a:rPr lang="en-US" altLang="ja-JP" sz="2400" b="1">
                <a:latin typeface="YuGothic"/>
                <a:cs typeface="YuGothic"/>
              </a:rPr>
              <a:t>13</a:t>
            </a:r>
            <a:r>
              <a:rPr sz="2400" b="1" spc="-4">
                <a:latin typeface="YuGothic"/>
                <a:cs typeface="YuGothic"/>
              </a:rPr>
              <a:t>コード.</a:t>
            </a:r>
            <a:r>
              <a:rPr sz="2400" b="1" spc="-8">
                <a:latin typeface="YuGothic"/>
                <a:cs typeface="YuGothic"/>
              </a:rPr>
              <a:t>ipynb</a:t>
            </a:r>
            <a:endParaRPr sz="2400">
              <a:latin typeface="YuGothic"/>
              <a:cs typeface="YuGothic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xfrm>
            <a:off x="2514843" y="2759273"/>
            <a:ext cx="111137" cy="2564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8575">
              <a:lnSpc>
                <a:spcPts val="1046"/>
              </a:lnSpc>
            </a:pPr>
            <a:fld id="{81D60167-4931-47E6-BA6A-407CBD079E47}" type="slidenum">
              <a:rPr spc="-19" dirty="0"/>
              <a:pPr marL="28575">
                <a:lnSpc>
                  <a:spcPts val="1046"/>
                </a:lnSpc>
              </a:pPr>
              <a:t>12</a:t>
            </a:fld>
            <a:endParaRPr spc="-19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四角形"/>
          <p:cNvSpPr/>
          <p:nvPr/>
        </p:nvSpPr>
        <p:spPr>
          <a:xfrm>
            <a:off x="0" y="-13610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D3FAFBB-AB5C-A7E6-F30A-E40E94BFB53E}"/>
              </a:ext>
            </a:extLst>
          </p:cNvPr>
          <p:cNvSpPr txBox="1"/>
          <p:nvPr/>
        </p:nvSpPr>
        <p:spPr>
          <a:xfrm>
            <a:off x="312254" y="1016894"/>
            <a:ext cx="5985371" cy="3462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l"/>
            <a:r>
              <a:rPr lang="ja-JP" altLang="en-US" sz="20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20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13-1</a:t>
            </a:r>
            <a:r>
              <a:rPr lang="ja-JP" altLang="en-US" sz="20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ライブラリとモジュールをインポート</a:t>
            </a:r>
            <a:endParaRPr lang="en-US" altLang="ja-JP" sz="20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97650D1-2E7A-0E7D-1035-9BD18E506B01}"/>
              </a:ext>
            </a:extLst>
          </p:cNvPr>
          <p:cNvSpPr/>
          <p:nvPr/>
        </p:nvSpPr>
        <p:spPr>
          <a:xfrm>
            <a:off x="535517" y="1440993"/>
            <a:ext cx="6972300" cy="1257946"/>
          </a:xfrm>
          <a:prstGeom prst="rect">
            <a:avLst/>
          </a:prstGeom>
          <a:noFill/>
          <a:ln w="2540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44000" tIns="36000" rIns="180000" bIns="72000" numCol="1" spcCol="38100" rtlCol="0" anchor="ctr">
            <a:spAutoFit/>
          </a:bodyPr>
          <a:lstStyle/>
          <a:p>
            <a:pPr algn="l">
              <a:lnSpc>
                <a:spcPct val="120000"/>
              </a:lnSpc>
            </a:pPr>
            <a:r>
              <a:rPr lang="en" altLang="ja-JP" sz="2000" b="1">
                <a:solidFill>
                  <a:srgbClr val="C586C0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20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numpy</a:t>
            </a:r>
            <a:r>
              <a:rPr lang="en" altLang="ja-JP" sz="20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>
                <a:solidFill>
                  <a:srgbClr val="C586C0"/>
                </a:solidFill>
                <a:latin typeface="Courier New" panose="02070309020205020404" pitchFamily="49" charset="0"/>
              </a:rPr>
              <a:t>as</a:t>
            </a:r>
            <a:r>
              <a:rPr lang="en" altLang="ja-JP" sz="20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np</a:t>
            </a:r>
          </a:p>
          <a:p>
            <a:pPr algn="l">
              <a:lnSpc>
                <a:spcPct val="120000"/>
              </a:lnSpc>
            </a:pPr>
            <a:r>
              <a:rPr lang="en" altLang="ja-JP" sz="2000" b="1">
                <a:solidFill>
                  <a:srgbClr val="C586C0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20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pandas</a:t>
            </a:r>
            <a:r>
              <a:rPr lang="en" altLang="ja-JP" sz="20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>
                <a:solidFill>
                  <a:srgbClr val="C586C0"/>
                </a:solidFill>
                <a:latin typeface="Courier New" panose="02070309020205020404" pitchFamily="49" charset="0"/>
              </a:rPr>
              <a:t>as</a:t>
            </a:r>
            <a:r>
              <a:rPr lang="en" altLang="ja-JP" sz="20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pd</a:t>
            </a:r>
          </a:p>
          <a:p>
            <a:pPr algn="l">
              <a:lnSpc>
                <a:spcPct val="120000"/>
              </a:lnSpc>
            </a:pPr>
            <a:r>
              <a:rPr lang="en" altLang="ja-JP" sz="2000" b="1">
                <a:solidFill>
                  <a:srgbClr val="C586C0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20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matplotlib.pyplot</a:t>
            </a:r>
            <a:r>
              <a:rPr lang="en" altLang="ja-JP" sz="20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>
                <a:solidFill>
                  <a:srgbClr val="C586C0"/>
                </a:solidFill>
                <a:latin typeface="Courier New" panose="02070309020205020404" pitchFamily="49" charset="0"/>
              </a:rPr>
              <a:t>as</a:t>
            </a:r>
            <a:r>
              <a:rPr lang="en" altLang="ja-JP" sz="20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plt</a:t>
            </a:r>
            <a:endParaRPr lang="en" altLang="ja-JP" sz="2000" b="1">
              <a:solidFill>
                <a:schemeClr val="tx1"/>
              </a:solidFill>
              <a:latin typeface="Courier New" panose="02070309020205020404" pitchFamily="49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A8160A3-19E5-AA33-B991-785FD351E0DD}"/>
              </a:ext>
            </a:extLst>
          </p:cNvPr>
          <p:cNvSpPr txBox="1"/>
          <p:nvPr/>
        </p:nvSpPr>
        <p:spPr>
          <a:xfrm>
            <a:off x="291834" y="2639611"/>
            <a:ext cx="8555570" cy="4539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marL="285750" indent="-2857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ja-JP" altLang="en-US" sz="1800" b="1">
                <a:solidFill>
                  <a:srgbClr val="00B05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いつも使う</a:t>
            </a:r>
            <a:r>
              <a:rPr lang="en-US" altLang="ja-JP" sz="1800" b="1" err="1">
                <a:solidFill>
                  <a:srgbClr val="00B05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numpy</a:t>
            </a:r>
            <a:r>
              <a:rPr lang="ja-JP" altLang="en-US" sz="1800" b="1">
                <a:solidFill>
                  <a:srgbClr val="00B05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と</a:t>
            </a:r>
            <a:r>
              <a:rPr lang="en-US" altLang="ja-JP" sz="1800" b="1">
                <a:solidFill>
                  <a:srgbClr val="00B05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pandas</a:t>
            </a:r>
            <a:r>
              <a:rPr lang="ja-JP" altLang="en-US" sz="1800" b="1">
                <a:solidFill>
                  <a:srgbClr val="00B05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ライブラリ、</a:t>
            </a:r>
            <a:r>
              <a:rPr lang="en-US" altLang="ja-JP" sz="1800" b="1" err="1">
                <a:solidFill>
                  <a:srgbClr val="00B05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pyplot</a:t>
            </a:r>
            <a:r>
              <a:rPr lang="ja-JP" altLang="en-US" sz="1800" b="1">
                <a:solidFill>
                  <a:srgbClr val="00B05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モジュールをインポートする</a:t>
            </a:r>
            <a:endParaRPr lang="en-US" altLang="ja-JP" sz="1800" b="1">
              <a:solidFill>
                <a:srgbClr val="00B050"/>
              </a:solidFill>
              <a:latin typeface="Courier New" panose="02070309020205020404" pitchFamily="49" charset="0"/>
              <a:ea typeface="Hiragino Kaku Gothic ProN W3" panose="020B0300000000000000" pitchFamily="34" charset="-128"/>
              <a:cs typeface="Courier New" panose="02070309020205020404" pitchFamily="49" charset="0"/>
            </a:endParaRPr>
          </a:p>
        </p:txBody>
      </p:sp>
      <p:sp>
        <p:nvSpPr>
          <p:cNvPr id="2" name="①学習モデルの選択(今回は線形回帰)…">
            <a:extLst>
              <a:ext uri="{FF2B5EF4-FFF2-40B4-BE49-F238E27FC236}">
                <a16:creationId xmlns:a16="http://schemas.microsoft.com/office/drawing/2014/main" id="{47D5792E-14E7-F4C9-2F56-EEA5CD76B125}"/>
              </a:ext>
            </a:extLst>
          </p:cNvPr>
          <p:cNvSpPr txBox="1"/>
          <p:nvPr/>
        </p:nvSpPr>
        <p:spPr>
          <a:xfrm>
            <a:off x="0" y="502640"/>
            <a:ext cx="4214191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STEP0：ライブラリのインポート</a:t>
            </a:r>
          </a:p>
        </p:txBody>
      </p:sp>
      <p:sp>
        <p:nvSpPr>
          <p:cNvPr id="5" name="線形回帰で88歳の歯周病の歯の本数を予測する">
            <a:extLst>
              <a:ext uri="{FF2B5EF4-FFF2-40B4-BE49-F238E27FC236}">
                <a16:creationId xmlns:a16="http://schemas.microsoft.com/office/drawing/2014/main" id="{44DF5CEC-96B3-2787-34DC-69C8DBEDA6BA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endParaRPr sz="2800"/>
          </a:p>
        </p:txBody>
      </p:sp>
      <p:sp>
        <p:nvSpPr>
          <p:cNvPr id="8" name="スライド番号プレースホルダー 6">
            <a:extLst>
              <a:ext uri="{FF2B5EF4-FFF2-40B4-BE49-F238E27FC236}">
                <a16:creationId xmlns:a16="http://schemas.microsoft.com/office/drawing/2014/main" id="{F1EE029B-66C2-F528-17C6-2F6A46E4E29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4455806" y="4905375"/>
            <a:ext cx="227627" cy="241092"/>
          </a:xfrm>
        </p:spPr>
        <p:txBody>
          <a:bodyPr/>
          <a:lstStyle/>
          <a:p>
            <a:fld id="{86CB4B4D-7CA3-9044-876B-883B54F8677D}" type="slidenum">
              <a:rPr lang="en-US" altLang="ja-JP" smtClean="0"/>
              <a:t>13</a:t>
            </a:fld>
            <a:endParaRPr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415EF87-D664-B82C-D60B-57DAB24E8A80}"/>
              </a:ext>
            </a:extLst>
          </p:cNvPr>
          <p:cNvSpPr txBox="1"/>
          <p:nvPr/>
        </p:nvSpPr>
        <p:spPr>
          <a:xfrm>
            <a:off x="403443" y="3216706"/>
            <a:ext cx="6742230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ライブラリをインポート：</a:t>
            </a:r>
            <a:r>
              <a:rPr kumimoji="0" lang="en-US" altLang="ja-JP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import </a:t>
            </a:r>
            <a:r>
              <a:rPr kumimoji="0" lang="en-US" altLang="ja-JP" sz="1800" b="1" i="0" u="sng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(</a:t>
            </a:r>
            <a:r>
              <a:rPr kumimoji="0" lang="ja-JP" altLang="en-US" sz="1800" b="1" i="0" u="sng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ライブラリ名</a:t>
            </a:r>
            <a:r>
              <a:rPr kumimoji="0" lang="en-US" altLang="ja-JP" sz="1800" b="1" i="0" u="sng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)</a:t>
            </a:r>
            <a:r>
              <a:rPr kumimoji="0" lang="en-US" altLang="ja-JP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 as </a:t>
            </a:r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省略形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53C2102F-3EC4-7C29-5021-5F33E45BB59D}"/>
              </a:ext>
            </a:extLst>
          </p:cNvPr>
          <p:cNvSpPr txBox="1"/>
          <p:nvPr/>
        </p:nvSpPr>
        <p:spPr>
          <a:xfrm>
            <a:off x="374775" y="4096905"/>
            <a:ext cx="8540800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モジュールをインポート：</a:t>
            </a:r>
            <a:r>
              <a:rPr kumimoji="0" lang="en-US" altLang="ja-JP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import </a:t>
            </a:r>
            <a:r>
              <a:rPr kumimoji="0" lang="en-US" altLang="ja-JP" sz="1800" b="1" i="0" u="sng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(</a:t>
            </a:r>
            <a:r>
              <a:rPr kumimoji="0" lang="ja-JP" altLang="en-US" sz="1800" b="1" i="0" u="sng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ライブラリ名</a:t>
            </a:r>
            <a:r>
              <a:rPr kumimoji="0" lang="en-US" altLang="ja-JP" sz="1800" b="1" i="0" u="sng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)</a:t>
            </a:r>
            <a:r>
              <a:rPr kumimoji="0" lang="en-US" altLang="ja-JP" sz="1800" b="1" i="0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.</a:t>
            </a:r>
            <a:r>
              <a:rPr kumimoji="0" lang="en-US" altLang="ja-JP" sz="1800" b="1" i="0" u="sng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(</a:t>
            </a:r>
            <a:r>
              <a:rPr kumimoji="0" lang="ja-JP" altLang="en-US" sz="1800" b="1" i="0" u="sng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モジュール名</a:t>
            </a:r>
            <a:r>
              <a:rPr kumimoji="0" lang="en-US" altLang="ja-JP" sz="1800" b="1" i="0" u="sng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) </a:t>
            </a:r>
            <a:r>
              <a:rPr kumimoji="0" lang="en-US" altLang="ja-JP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as </a:t>
            </a:r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省略形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FF4634A-8880-355E-BC44-E870441163D0}"/>
              </a:ext>
            </a:extLst>
          </p:cNvPr>
          <p:cNvSpPr txBox="1"/>
          <p:nvPr/>
        </p:nvSpPr>
        <p:spPr>
          <a:xfrm>
            <a:off x="5330785" y="3555506"/>
            <a:ext cx="2051844" cy="410369"/>
          </a:xfrm>
          <a:prstGeom prst="rect">
            <a:avLst/>
          </a:prstGeom>
          <a:noFill/>
          <a:ln w="12700" cap="flat">
            <a:solidFill>
              <a:srgbClr val="C0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1" i="0" u="none" strike="noStrike" cap="none" spc="0" normalizeH="0" baseline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numpy</a:t>
            </a:r>
            <a:r>
              <a:rPr kumimoji="0" lang="ja-JP" altLang="en-US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と</a:t>
            </a:r>
            <a:r>
              <a:rPr kumimoji="0" lang="en-US" altLang="ja-JP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pandas</a:t>
            </a:r>
            <a:endParaRPr kumimoji="0" lang="ja-JP" altLang="en-US" sz="2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943141AC-9FE8-BA93-99FD-9557D5E8C513}"/>
              </a:ext>
            </a:extLst>
          </p:cNvPr>
          <p:cNvCxnSpPr>
            <a:cxnSpLocks/>
          </p:cNvCxnSpPr>
          <p:nvPr/>
        </p:nvCxnSpPr>
        <p:spPr>
          <a:xfrm flipV="1">
            <a:off x="4981418" y="3489966"/>
            <a:ext cx="0" cy="180000"/>
          </a:xfrm>
          <a:prstGeom prst="line">
            <a:avLst/>
          </a:prstGeom>
          <a:noFill/>
          <a:ln w="19050" cap="flat">
            <a:solidFill>
              <a:srgbClr val="C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7D54FA37-93E6-6E8F-FEA3-3899F7E6FBF0}"/>
              </a:ext>
            </a:extLst>
          </p:cNvPr>
          <p:cNvCxnSpPr>
            <a:cxnSpLocks/>
          </p:cNvCxnSpPr>
          <p:nvPr/>
        </p:nvCxnSpPr>
        <p:spPr>
          <a:xfrm flipH="1">
            <a:off x="4970785" y="3659333"/>
            <a:ext cx="360000" cy="0"/>
          </a:xfrm>
          <a:prstGeom prst="line">
            <a:avLst/>
          </a:prstGeom>
          <a:noFill/>
          <a:ln w="19050" cap="flat">
            <a:solidFill>
              <a:srgbClr val="C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957D7638-0F30-C284-5BCA-EC0394B4CE7A}"/>
              </a:ext>
            </a:extLst>
          </p:cNvPr>
          <p:cNvSpPr txBox="1"/>
          <p:nvPr/>
        </p:nvSpPr>
        <p:spPr>
          <a:xfrm>
            <a:off x="4535838" y="4444865"/>
            <a:ext cx="1641476" cy="410369"/>
          </a:xfrm>
          <a:prstGeom prst="rect">
            <a:avLst/>
          </a:prstGeom>
          <a:noFill/>
          <a:ln w="12700" cap="flat">
            <a:solidFill>
              <a:srgbClr val="C0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matplotlib</a:t>
            </a:r>
            <a:endParaRPr kumimoji="0" lang="ja-JP" altLang="en-US" sz="2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BDA1983D-CFEB-6B02-6F24-4DCD9F757CCB}"/>
              </a:ext>
            </a:extLst>
          </p:cNvPr>
          <p:cNvCxnSpPr>
            <a:cxnSpLocks/>
          </p:cNvCxnSpPr>
          <p:nvPr/>
        </p:nvCxnSpPr>
        <p:spPr>
          <a:xfrm flipV="1">
            <a:off x="4334066" y="4379677"/>
            <a:ext cx="0" cy="216000"/>
          </a:xfrm>
          <a:prstGeom prst="line">
            <a:avLst/>
          </a:prstGeom>
          <a:noFill/>
          <a:ln w="19050" cap="flat">
            <a:solidFill>
              <a:srgbClr val="C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3EE30E60-9B83-492A-EDB4-727AAE59A8A6}"/>
              </a:ext>
            </a:extLst>
          </p:cNvPr>
          <p:cNvCxnSpPr>
            <a:cxnSpLocks/>
          </p:cNvCxnSpPr>
          <p:nvPr/>
        </p:nvCxnSpPr>
        <p:spPr>
          <a:xfrm flipH="1">
            <a:off x="4323433" y="4591576"/>
            <a:ext cx="216000" cy="0"/>
          </a:xfrm>
          <a:prstGeom prst="line">
            <a:avLst/>
          </a:prstGeom>
          <a:noFill/>
          <a:ln w="19050" cap="flat">
            <a:solidFill>
              <a:srgbClr val="C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A5F9E7D-D402-BE8B-CB13-A1517D6EDE43}"/>
              </a:ext>
            </a:extLst>
          </p:cNvPr>
          <p:cNvSpPr txBox="1"/>
          <p:nvPr/>
        </p:nvSpPr>
        <p:spPr>
          <a:xfrm>
            <a:off x="6643344" y="4444865"/>
            <a:ext cx="1025923" cy="410369"/>
          </a:xfrm>
          <a:prstGeom prst="rect">
            <a:avLst/>
          </a:prstGeom>
          <a:noFill/>
          <a:ln w="12700" cap="flat">
            <a:solidFill>
              <a:srgbClr val="0070C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1" i="0" u="none" strike="noStrike" cap="none" spc="0" normalizeH="0" baseline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pyplot</a:t>
            </a:r>
            <a:endParaRPr kumimoji="0" lang="ja-JP" altLang="en-US" sz="2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22E882C5-A67C-A1C5-B794-944EDDAC4F26}"/>
              </a:ext>
            </a:extLst>
          </p:cNvPr>
          <p:cNvCxnSpPr>
            <a:cxnSpLocks/>
          </p:cNvCxnSpPr>
          <p:nvPr/>
        </p:nvCxnSpPr>
        <p:spPr>
          <a:xfrm flipV="1">
            <a:off x="6450110" y="4379677"/>
            <a:ext cx="0" cy="216000"/>
          </a:xfrm>
          <a:prstGeom prst="line">
            <a:avLst/>
          </a:prstGeom>
          <a:noFill/>
          <a:ln w="19050" cap="flat">
            <a:solidFill>
              <a:srgbClr val="0070C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707A499A-A58A-73EF-D2E7-3255FDE1A5A9}"/>
              </a:ext>
            </a:extLst>
          </p:cNvPr>
          <p:cNvCxnSpPr>
            <a:cxnSpLocks/>
          </p:cNvCxnSpPr>
          <p:nvPr/>
        </p:nvCxnSpPr>
        <p:spPr>
          <a:xfrm flipH="1">
            <a:off x="6439477" y="4591576"/>
            <a:ext cx="216000" cy="0"/>
          </a:xfrm>
          <a:prstGeom prst="line">
            <a:avLst/>
          </a:prstGeom>
          <a:noFill/>
          <a:ln w="19050" cap="flat">
            <a:solidFill>
              <a:srgbClr val="0070C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96720BF8-FD8B-AB0C-3C3E-5F4242D78EC3}"/>
              </a:ext>
            </a:extLst>
          </p:cNvPr>
          <p:cNvSpPr/>
          <p:nvPr/>
        </p:nvSpPr>
        <p:spPr>
          <a:xfrm>
            <a:off x="6331089" y="3192396"/>
            <a:ext cx="799598" cy="324000"/>
          </a:xfrm>
          <a:prstGeom prst="rect">
            <a:avLst/>
          </a:prstGeom>
          <a:noFill/>
          <a:ln w="1905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4277558B-7B7F-A2C9-7D50-EC86934985FD}"/>
              </a:ext>
            </a:extLst>
          </p:cNvPr>
          <p:cNvSpPr/>
          <p:nvPr/>
        </p:nvSpPr>
        <p:spPr>
          <a:xfrm>
            <a:off x="8084078" y="4086272"/>
            <a:ext cx="799598" cy="324000"/>
          </a:xfrm>
          <a:prstGeom prst="rect">
            <a:avLst/>
          </a:prstGeom>
          <a:noFill/>
          <a:ln w="1905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3" name="右矢印 22">
            <a:extLst>
              <a:ext uri="{FF2B5EF4-FFF2-40B4-BE49-F238E27FC236}">
                <a16:creationId xmlns:a16="http://schemas.microsoft.com/office/drawing/2014/main" id="{1FE8F6EA-39D6-9718-C228-94C1B167E36E}"/>
              </a:ext>
            </a:extLst>
          </p:cNvPr>
          <p:cNvSpPr/>
          <p:nvPr/>
        </p:nvSpPr>
        <p:spPr>
          <a:xfrm>
            <a:off x="8135297" y="4632450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4" name="①学習モデルの選択…">
            <a:extLst>
              <a:ext uri="{FF2B5EF4-FFF2-40B4-BE49-F238E27FC236}">
                <a16:creationId xmlns:a16="http://schemas.microsoft.com/office/drawing/2014/main" id="{1176229D-97B5-A074-77FD-4A866176706D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4172848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D083FD4-281D-AF50-9AF0-CEA98F85D3D1}"/>
              </a:ext>
            </a:extLst>
          </p:cNvPr>
          <p:cNvSpPr/>
          <p:nvPr/>
        </p:nvSpPr>
        <p:spPr>
          <a:xfrm>
            <a:off x="390274" y="1509432"/>
            <a:ext cx="7316192" cy="1103633"/>
          </a:xfrm>
          <a:prstGeom prst="rect">
            <a:avLst/>
          </a:prstGeom>
          <a:noFill/>
          <a:ln w="28575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02500" tIns="108000" rIns="0" bIns="1350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" altLang="ja-JP" sz="1800" b="1">
                <a:solidFill>
                  <a:srgbClr val="C586C0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8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sklearn.datasets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>
                <a:solidFill>
                  <a:srgbClr val="C586C0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8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load_breast_cancer</a:t>
            </a:r>
            <a:br>
              <a:rPr lang="ja-JP" altLang="en-US" sz="1800" b="1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bc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load_breast_cancer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as_frame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800" b="1">
                <a:solidFill>
                  <a:srgbClr val="0070C0"/>
                </a:solidFill>
                <a:latin typeface="Courier New" panose="02070309020205020404" pitchFamily="49" charset="0"/>
              </a:rPr>
              <a:t>True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)</a:t>
            </a:r>
            <a:endParaRPr lang="ja-JP" altLang="en-US" sz="1800" b="1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22EA3E8-460B-7FD4-D599-1CCFE7494B37}"/>
              </a:ext>
            </a:extLst>
          </p:cNvPr>
          <p:cNvSpPr txBox="1"/>
          <p:nvPr/>
        </p:nvSpPr>
        <p:spPr>
          <a:xfrm>
            <a:off x="390274" y="2579417"/>
            <a:ext cx="7486813" cy="4539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ja-JP" altLang="en-US" sz="1800"/>
              <a:t>今回は分類を行うため、</a:t>
            </a:r>
            <a:r>
              <a:rPr lang="en-US" altLang="ja-JP" sz="1800" b="1" err="1"/>
              <a:t>breast_cancer</a:t>
            </a:r>
            <a:r>
              <a:rPr lang="en-US" altLang="ja-JP" sz="1800" b="1"/>
              <a:t>(</a:t>
            </a:r>
            <a:r>
              <a:rPr lang="ja-JP" altLang="en-US" sz="1800" b="1"/>
              <a:t>乳がん</a:t>
            </a:r>
            <a:r>
              <a:rPr lang="en-US" altLang="ja-JP" sz="1800" b="1"/>
              <a:t>)</a:t>
            </a:r>
            <a:r>
              <a:rPr lang="ja-JP" altLang="en-US" sz="1800"/>
              <a:t>のデータを読み込む</a:t>
            </a:r>
            <a:endParaRPr lang="en-US" altLang="ja-JP" sz="18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2C919381-DD49-7E58-8DB0-F0ECE2B770F6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00198FA4-5BAC-4B38-3FEC-1E7DF83DC612}"/>
              </a:ext>
            </a:extLst>
          </p:cNvPr>
          <p:cNvSpPr txBox="1"/>
          <p:nvPr/>
        </p:nvSpPr>
        <p:spPr>
          <a:xfrm>
            <a:off x="0" y="530954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1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：データの用意</a:t>
            </a:r>
          </a:p>
        </p:txBody>
      </p:sp>
      <p:sp>
        <p:nvSpPr>
          <p:cNvPr id="8" name="スライド番号プレースホルダー 5">
            <a:extLst>
              <a:ext uri="{FF2B5EF4-FFF2-40B4-BE49-F238E27FC236}">
                <a16:creationId xmlns:a16="http://schemas.microsoft.com/office/drawing/2014/main" id="{1C7133FC-CFDB-6948-2941-451B67368EE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4455806" y="4925753"/>
            <a:ext cx="227627" cy="241092"/>
          </a:xfrm>
        </p:spPr>
        <p:txBody>
          <a:bodyPr/>
          <a:lstStyle/>
          <a:p>
            <a:fld id="{86CB4B4D-7CA3-9044-876B-883B54F8677D}" type="slidenum">
              <a:rPr lang="en-US" altLang="ja-JP" smtClean="0"/>
              <a:t>14</a:t>
            </a:fld>
            <a:endParaRPr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C73D7FC-C9F5-BF66-1FD1-86F0005499C5}"/>
              </a:ext>
            </a:extLst>
          </p:cNvPr>
          <p:cNvSpPr txBox="1"/>
          <p:nvPr/>
        </p:nvSpPr>
        <p:spPr>
          <a:xfrm>
            <a:off x="554800" y="3404372"/>
            <a:ext cx="8257607" cy="11102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7264" algn="l">
              <a:lnSpc>
                <a:spcPct val="130000"/>
              </a:lnSpc>
              <a:spcBef>
                <a:spcPts val="600"/>
              </a:spcBef>
            </a:pP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関数をインポート　</a:t>
            </a:r>
            <a:r>
              <a:rPr lang="en" altLang="ja-JP" sz="1600" b="1">
                <a:solidFill>
                  <a:srgbClr val="C586C0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6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 u="sng" err="1">
                <a:solidFill>
                  <a:srgbClr val="C00000"/>
                </a:solidFill>
                <a:latin typeface="Courier New" panose="02070309020205020404" pitchFamily="49" charset="0"/>
              </a:rPr>
              <a:t>sklearn</a:t>
            </a:r>
            <a:r>
              <a:rPr lang="en" altLang="ja-JP" sz="1600" b="1" err="1">
                <a:solidFill>
                  <a:schemeClr val="tx1"/>
                </a:solidFill>
                <a:latin typeface="Courier New" panose="02070309020205020404" pitchFamily="49" charset="0"/>
              </a:rPr>
              <a:t>.</a:t>
            </a:r>
            <a:r>
              <a:rPr lang="en" altLang="ja-JP" sz="1600" b="1" u="sng" err="1">
                <a:solidFill>
                  <a:srgbClr val="0070C0"/>
                </a:solidFill>
                <a:latin typeface="Courier New" panose="02070309020205020404" pitchFamily="49" charset="0"/>
              </a:rPr>
              <a:t>datasets</a:t>
            </a:r>
            <a:r>
              <a:rPr lang="en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>
                <a:solidFill>
                  <a:srgbClr val="C586C0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6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 u="sng" err="1">
                <a:solidFill>
                  <a:srgbClr val="FF9300"/>
                </a:solidFill>
                <a:latin typeface="Courier New" panose="02070309020205020404" pitchFamily="49" charset="0"/>
              </a:rPr>
              <a:t>load_breast_cancer</a:t>
            </a:r>
            <a:endParaRPr lang="en" altLang="ja-JP" sz="1600" b="1" u="sng">
              <a:solidFill>
                <a:srgbClr val="FF9300"/>
              </a:solidFill>
              <a:latin typeface="Courier New" panose="02070309020205020404" pitchFamily="49" charset="0"/>
            </a:endParaRPr>
          </a:p>
          <a:p>
            <a:pPr marL="17264" algn="l">
              <a:lnSpc>
                <a:spcPct val="130000"/>
              </a:lnSpc>
              <a:spcBef>
                <a:spcPts val="600"/>
              </a:spcBef>
            </a:pP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● </a:t>
            </a:r>
            <a:r>
              <a:rPr lang="en" altLang="ja-JP" sz="1600" b="1" err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load_breast_cancer</a:t>
            </a:r>
            <a:r>
              <a:rPr lang="en" altLang="ja-JP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(</a:t>
            </a:r>
            <a:r>
              <a:rPr lang="en" altLang="ja-JP" sz="1600" b="1" err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as_frame</a:t>
            </a:r>
            <a:r>
              <a:rPr lang="en" altLang="ja-JP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 = True/False)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 の引数で、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True(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真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)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か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False(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偽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)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 W3" panose="020B0300000000000000" pitchFamily="34" charset="-128"/>
                <a:cs typeface="Courier New" panose="02070309020205020404" pitchFamily="49" charset="0"/>
              </a:rPr>
              <a:t>を選択する</a:t>
            </a:r>
            <a:endParaRPr lang="en-US" altLang="ja-JP" sz="1600" b="1">
              <a:solidFill>
                <a:schemeClr val="tx1"/>
              </a:solidFill>
              <a:latin typeface="Courier New" panose="02070309020205020404" pitchFamily="49" charset="0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A3C59FD-CF6A-8CE7-B6D0-69A29F4280B0}"/>
              </a:ext>
            </a:extLst>
          </p:cNvPr>
          <p:cNvSpPr txBox="1"/>
          <p:nvPr/>
        </p:nvSpPr>
        <p:spPr>
          <a:xfrm>
            <a:off x="2944729" y="3183113"/>
            <a:ext cx="1000274" cy="318036"/>
          </a:xfrm>
          <a:prstGeom prst="rect">
            <a:avLst/>
          </a:prstGeom>
          <a:noFill/>
          <a:ln w="12700" cap="flat">
            <a:solidFill>
              <a:srgbClr val="C0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4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ライブラリ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8C0783F-49D0-DF8D-96F2-C4C715838490}"/>
              </a:ext>
            </a:extLst>
          </p:cNvPr>
          <p:cNvSpPr txBox="1"/>
          <p:nvPr/>
        </p:nvSpPr>
        <p:spPr>
          <a:xfrm>
            <a:off x="4053940" y="3183113"/>
            <a:ext cx="1000274" cy="318036"/>
          </a:xfrm>
          <a:prstGeom prst="rect">
            <a:avLst/>
          </a:prstGeom>
          <a:noFill/>
          <a:ln w="12700" cap="flat">
            <a:solidFill>
              <a:srgbClr val="0070C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4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モジュール</a:t>
            </a:r>
            <a:endParaRPr kumimoji="0" lang="en-US" altLang="ja-JP" sz="1400" b="0" i="0" u="none" strike="noStrike" cap="none" spc="0" normalizeH="0" baseline="0">
              <a:ln>
                <a:noFill/>
              </a:ln>
              <a:solidFill>
                <a:srgbClr val="0070C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47FFB5C-5FF2-ED5E-6D90-F0A6EA2BED03}"/>
              </a:ext>
            </a:extLst>
          </p:cNvPr>
          <p:cNvSpPr txBox="1"/>
          <p:nvPr/>
        </p:nvSpPr>
        <p:spPr>
          <a:xfrm>
            <a:off x="6916024" y="3208646"/>
            <a:ext cx="461665" cy="318036"/>
          </a:xfrm>
          <a:prstGeom prst="rect">
            <a:avLst/>
          </a:prstGeom>
          <a:noFill/>
          <a:ln w="12700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400" b="0" i="0" u="none" strike="noStrike" cap="none" spc="0" normalizeH="0" baseline="0">
                <a:ln>
                  <a:noFill/>
                </a:ln>
                <a:solidFill>
                  <a:srgbClr val="FF93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関数</a:t>
            </a:r>
            <a:endParaRPr kumimoji="0" lang="en-US" altLang="ja-JP" sz="1400" b="0" i="0" u="none" strike="noStrike" cap="none" spc="0" normalizeH="0" baseline="0">
              <a:ln>
                <a:noFill/>
              </a:ln>
              <a:solidFill>
                <a:srgbClr val="FF93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B07BE28-AFFF-7515-7FB6-DE9E308F0A17}"/>
              </a:ext>
            </a:extLst>
          </p:cNvPr>
          <p:cNvSpPr/>
          <p:nvPr/>
        </p:nvSpPr>
        <p:spPr>
          <a:xfrm>
            <a:off x="3262691" y="3855868"/>
            <a:ext cx="2628000" cy="288000"/>
          </a:xfrm>
          <a:prstGeom prst="rect">
            <a:avLst/>
          </a:prstGeom>
          <a:noFill/>
          <a:ln w="19050" cap="flat">
            <a:solidFill>
              <a:schemeClr val="accent2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5A87BF4B-4792-71DE-2948-E71DEB7A98C2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4778734" y="4143868"/>
            <a:ext cx="408426" cy="487982"/>
          </a:xfrm>
          <a:prstGeom prst="line">
            <a:avLst/>
          </a:prstGeom>
          <a:ln w="158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615DDB8-1371-D166-A5B8-F4850150AC33}"/>
              </a:ext>
            </a:extLst>
          </p:cNvPr>
          <p:cNvSpPr txBox="1"/>
          <p:nvPr/>
        </p:nvSpPr>
        <p:spPr>
          <a:xfrm>
            <a:off x="5187160" y="4211222"/>
            <a:ext cx="3060133" cy="841256"/>
          </a:xfrm>
          <a:prstGeom prst="rect">
            <a:avLst/>
          </a:prstGeom>
          <a:noFill/>
          <a:ln w="22225" cap="flat">
            <a:solidFill>
              <a:schemeClr val="accent2">
                <a:shade val="95000"/>
                <a:satMod val="104999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読み込むデータの形式を指定</a:t>
            </a:r>
            <a:endParaRPr kumimoji="0" lang="en-US" altLang="ja-JP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True 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→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 pd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のデータフレーム型</a:t>
            </a:r>
            <a:endParaRPr kumimoji="0" lang="en-US" altLang="ja-JP" sz="1600" b="1" i="0" u="none" strike="noStrike" cap="none" spc="0" normalizeH="0" baseline="0">
              <a:ln>
                <a:noFill/>
              </a:ln>
              <a:solidFill>
                <a:srgbClr val="0070C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ja-JP" sz="1600" b="1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ja-JP" alt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→</a:t>
            </a:r>
            <a:r>
              <a:rPr lang="en-US" altLang="ja-JP" sz="1600" b="1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ja-JP" sz="1600" b="1" err="1"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r>
              <a:rPr lang="ja-JP" alt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配列</a:t>
            </a:r>
            <a:endParaRPr kumimoji="0" lang="ja-JP" altLang="en-US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713EFD53-4EE2-1A21-325A-2957EC605357}"/>
              </a:ext>
            </a:extLst>
          </p:cNvPr>
          <p:cNvSpPr txBox="1"/>
          <p:nvPr/>
        </p:nvSpPr>
        <p:spPr>
          <a:xfrm>
            <a:off x="168929" y="1008299"/>
            <a:ext cx="4627659" cy="4539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13-2 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乳がんデータの読み込み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1" name="①学習モデルの選択…">
            <a:extLst>
              <a:ext uri="{FF2B5EF4-FFF2-40B4-BE49-F238E27FC236}">
                <a16:creationId xmlns:a16="http://schemas.microsoft.com/office/drawing/2014/main" id="{72283348-3052-791F-4F7E-31E7476CB466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2389377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D083FD4-281D-AF50-9AF0-CEA98F85D3D1}"/>
              </a:ext>
            </a:extLst>
          </p:cNvPr>
          <p:cNvSpPr/>
          <p:nvPr/>
        </p:nvSpPr>
        <p:spPr>
          <a:xfrm>
            <a:off x="319425" y="1783775"/>
            <a:ext cx="8505149" cy="1319198"/>
          </a:xfrm>
          <a:prstGeom prst="rect">
            <a:avLst/>
          </a:prstGeom>
          <a:noFill/>
          <a:ln w="25400" cap="flat">
            <a:solidFill>
              <a:srgbClr val="00B0F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36000" numCol="1" spcCol="38100" rtlCol="0" anchor="ctr">
            <a:spAutoFit/>
          </a:bodyPr>
          <a:lstStyle/>
          <a:p>
            <a:pPr marL="190500" indent="15478" algn="l">
              <a:lnSpc>
                <a:spcPct val="150000"/>
              </a:lnSpc>
              <a:defRPr sz="3600"/>
            </a:pPr>
            <a:r>
              <a:rPr lang="en" altLang="ja-JP" sz="1800" b="1">
                <a:solidFill>
                  <a:srgbClr val="C586C0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sklearn.model_selection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altLang="ja-JP" sz="1800" b="1">
                <a:solidFill>
                  <a:srgbClr val="C586C0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train_test_split</a:t>
            </a:r>
            <a:endParaRPr lang="en" altLang="ja-JP" sz="1800" b="1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90500" indent="15478" algn="l">
              <a:lnSpc>
                <a:spcPct val="150000"/>
              </a:lnSpc>
              <a:defRPr sz="36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x_train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x_test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y_train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y_test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train_test_split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190500" indent="15478" algn="l">
              <a:lnSpc>
                <a:spcPct val="150000"/>
              </a:lnSpc>
              <a:defRPr sz="36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bc.data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bc.target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test_size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0.3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" altLang="ja-JP" sz="1800" b="1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30F6B90-A725-1C38-12B6-9130A45422E5}"/>
              </a:ext>
            </a:extLst>
          </p:cNvPr>
          <p:cNvSpPr txBox="1"/>
          <p:nvPr/>
        </p:nvSpPr>
        <p:spPr>
          <a:xfrm>
            <a:off x="924768" y="1468251"/>
            <a:ext cx="7708841" cy="2846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r>
              <a:rPr lang="en-US" altLang="ja-JP" sz="1600">
                <a:solidFill>
                  <a:srgbClr val="002060"/>
                </a:solidFill>
              </a:rPr>
              <a:t>*</a:t>
            </a:r>
            <a:r>
              <a:rPr lang="ja-JP" altLang="en-US" sz="1600">
                <a:solidFill>
                  <a:srgbClr val="002060"/>
                </a:solidFill>
              </a:rPr>
              <a:t>最初から学習データセットと検証データセットに分けてモデルの構築と評価を行う</a:t>
            </a:r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4DC3EE2D-B54E-B001-4B2C-0BB4D17DFDB6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6" name="①学習モデルの選択(今回は線形回帰)…">
            <a:extLst>
              <a:ext uri="{FF2B5EF4-FFF2-40B4-BE49-F238E27FC236}">
                <a16:creationId xmlns:a16="http://schemas.microsoft.com/office/drawing/2014/main" id="{E3E98D58-0F7D-F58C-DE37-D4C2608C8771}"/>
              </a:ext>
            </a:extLst>
          </p:cNvPr>
          <p:cNvSpPr txBox="1"/>
          <p:nvPr/>
        </p:nvSpPr>
        <p:spPr>
          <a:xfrm>
            <a:off x="0" y="530954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1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：データの用意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9078B32-3FBB-FE13-460A-02F6B179F45E}"/>
              </a:ext>
            </a:extLst>
          </p:cNvPr>
          <p:cNvSpPr txBox="1"/>
          <p:nvPr/>
        </p:nvSpPr>
        <p:spPr>
          <a:xfrm>
            <a:off x="118554" y="959108"/>
            <a:ext cx="6027377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13-3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学習データと検証データに分割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137EF48-1E41-CE28-0E21-AA78D2505993}"/>
              </a:ext>
            </a:extLst>
          </p:cNvPr>
          <p:cNvSpPr txBox="1"/>
          <p:nvPr/>
        </p:nvSpPr>
        <p:spPr>
          <a:xfrm>
            <a:off x="526615" y="3213817"/>
            <a:ext cx="8505149" cy="17081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285750" indent="-285750" algn="l">
              <a:spcBef>
                <a:spcPts val="600"/>
              </a:spcBef>
              <a:buFont typeface="Wingdings" pitchFamily="2" charset="2"/>
              <a:buChar char="l"/>
            </a:pPr>
            <a:r>
              <a:rPr lang="en-US" altLang="ja-JP" sz="1800" b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train</a:t>
            </a:r>
            <a:r>
              <a:rPr lang="ja-JP" altLang="en-US" sz="1800" b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データ</a:t>
            </a:r>
            <a:r>
              <a:rPr lang="en-US" altLang="ja-JP" sz="1800" b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70%</a:t>
            </a:r>
            <a:r>
              <a:rPr lang="ja-JP" altLang="en-US" sz="1800" b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と</a:t>
            </a:r>
            <a:r>
              <a:rPr lang="en-US" altLang="ja-JP" sz="1800" b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test</a:t>
            </a:r>
            <a:r>
              <a:rPr lang="ja-JP" altLang="en-US" sz="1800" b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データ</a:t>
            </a:r>
            <a:r>
              <a:rPr lang="en-US" altLang="ja-JP" sz="1800" b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30%</a:t>
            </a:r>
            <a:r>
              <a:rPr lang="ja-JP" altLang="en-US" sz="1800" b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にデータを分割</a:t>
            </a:r>
            <a:endParaRPr lang="en-US" altLang="ja-JP" sz="1800" b="1">
              <a:solidFill>
                <a:schemeClr val="tx1"/>
              </a:solidFill>
              <a:effectLst/>
              <a:latin typeface="Courier New" panose="02070309020205020404" pitchFamily="49" charset="0"/>
              <a:ea typeface="Hiragino Kaku Gothic ProN W3" panose="020B0300000000000000" pitchFamily="34" charset="-128"/>
              <a:cs typeface="Courier New" panose="02070309020205020404" pitchFamily="49" charset="0"/>
            </a:endParaRPr>
          </a:p>
          <a:p>
            <a:pPr marL="285750" indent="-285750" algn="l">
              <a:spcBef>
                <a:spcPts val="600"/>
              </a:spcBef>
              <a:buFont typeface="Wingdings" pitchFamily="2" charset="2"/>
              <a:buChar char="l"/>
            </a:pP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分割時の乱数シード値を</a:t>
            </a:r>
            <a:r>
              <a:rPr lang="en-US" altLang="ja-JP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0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に指定</a:t>
            </a:r>
            <a:endParaRPr lang="en-US" altLang="ja-JP" sz="1800" b="1">
              <a:solidFill>
                <a:schemeClr val="tx1"/>
              </a:solidFill>
              <a:latin typeface="Courier New" panose="02070309020205020404" pitchFamily="49" charset="0"/>
              <a:ea typeface="Hiragino Kaku Gothic ProN W3" panose="020B0300000000000000" pitchFamily="34" charset="-128"/>
              <a:cs typeface="Courier New" panose="02070309020205020404" pitchFamily="49" charset="0"/>
            </a:endParaRPr>
          </a:p>
          <a:p>
            <a:pPr marL="285750" indent="-285750" algn="l">
              <a:spcBef>
                <a:spcPts val="600"/>
              </a:spcBef>
              <a:buFont typeface="Wingdings" pitchFamily="2" charset="2"/>
              <a:buChar char="l"/>
            </a:pPr>
            <a:r>
              <a:rPr lang="en-US" altLang="ja-JP" sz="1800" b="1" err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x_bc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と</a:t>
            </a:r>
            <a:r>
              <a:rPr lang="en-US" altLang="ja-JP" sz="1800" b="1" err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y_bc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を作成せず、</a:t>
            </a:r>
            <a:r>
              <a:rPr lang="en-US" altLang="ja-JP" sz="1800" b="1" err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bc.data</a:t>
            </a:r>
            <a:r>
              <a:rPr lang="en-US" altLang="ja-JP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, </a:t>
            </a:r>
            <a:r>
              <a:rPr lang="en-US" altLang="ja-JP" sz="1800" b="1" err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bc.target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を</a:t>
            </a:r>
            <a:r>
              <a:rPr lang="en-US" altLang="ja-JP" sz="1800" b="1" err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train_test_split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に直接入れてデータ分割を行う</a:t>
            </a:r>
            <a:endParaRPr lang="en-US" altLang="ja-JP" sz="1800" b="1">
              <a:solidFill>
                <a:schemeClr val="tx1"/>
              </a:solidFill>
              <a:latin typeface="Courier New" panose="02070309020205020404" pitchFamily="49" charset="0"/>
              <a:ea typeface="Hiragino Kaku Gothic ProN W3" panose="020B0300000000000000" pitchFamily="34" charset="-128"/>
              <a:cs typeface="Courier New" panose="02070309020205020404" pitchFamily="49" charset="0"/>
            </a:endParaRPr>
          </a:p>
          <a:p>
            <a:pPr marL="285750" indent="-285750" algn="l">
              <a:spcBef>
                <a:spcPts val="600"/>
              </a:spcBef>
              <a:buFont typeface="Wingdings" pitchFamily="2" charset="2"/>
              <a:buChar char="l"/>
            </a:pPr>
            <a:r>
              <a:rPr lang="en-US" altLang="ja-JP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SVM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と同様に、</a:t>
            </a:r>
            <a:r>
              <a:rPr lang="ja-JP" altLang="en-US" sz="1800" b="1">
                <a:solidFill>
                  <a:srgbClr val="FF000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特徴量は</a:t>
            </a:r>
            <a:r>
              <a:rPr lang="en-US" altLang="ja-JP" sz="1800" b="1">
                <a:solidFill>
                  <a:srgbClr val="FF000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30</a:t>
            </a:r>
            <a:r>
              <a:rPr lang="ja-JP" altLang="en-US" sz="1800" b="1">
                <a:solidFill>
                  <a:srgbClr val="FF000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個全て使う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ことができる</a:t>
            </a:r>
            <a:endParaRPr lang="en-US" altLang="ja-JP" sz="1800" b="1">
              <a:solidFill>
                <a:schemeClr val="tx1"/>
              </a:solidFill>
              <a:latin typeface="Courier New" panose="02070309020205020404" pitchFamily="49" charset="0"/>
              <a:ea typeface="Hiragino Kaku Gothic ProN W3" panose="020B0300000000000000" pitchFamily="34" charset="-128"/>
              <a:cs typeface="Courier New" panose="02070309020205020404" pitchFamily="49" charset="0"/>
            </a:endParaRPr>
          </a:p>
        </p:txBody>
      </p:sp>
      <p:sp>
        <p:nvSpPr>
          <p:cNvPr id="14" name="①学習モデルの選択…">
            <a:extLst>
              <a:ext uri="{FF2B5EF4-FFF2-40B4-BE49-F238E27FC236}">
                <a16:creationId xmlns:a16="http://schemas.microsoft.com/office/drawing/2014/main" id="{531D7BED-64BE-0116-4261-D24EFBBDE575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3" name="右矢印 2">
            <a:extLst>
              <a:ext uri="{FF2B5EF4-FFF2-40B4-BE49-F238E27FC236}">
                <a16:creationId xmlns:a16="http://schemas.microsoft.com/office/drawing/2014/main" id="{486B7704-1D6B-1053-1F4B-40993503AF77}"/>
              </a:ext>
            </a:extLst>
          </p:cNvPr>
          <p:cNvSpPr/>
          <p:nvPr/>
        </p:nvSpPr>
        <p:spPr>
          <a:xfrm>
            <a:off x="8135297" y="4632450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5E2B8C9-E3F9-A5DA-7B2D-CEC82F31A21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15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7745238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D083FD4-281D-AF50-9AF0-CEA98F85D3D1}"/>
              </a:ext>
            </a:extLst>
          </p:cNvPr>
          <p:cNvSpPr/>
          <p:nvPr/>
        </p:nvSpPr>
        <p:spPr>
          <a:xfrm>
            <a:off x="402432" y="1529448"/>
            <a:ext cx="7771509" cy="587441"/>
          </a:xfrm>
          <a:prstGeom prst="rect">
            <a:avLst/>
          </a:prstGeom>
          <a:noFill/>
          <a:ln w="25400" cap="flat">
            <a:solidFill>
              <a:srgbClr val="00B0F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108000" rIns="0" bIns="108000" numCol="1" spcCol="38100" rtlCol="0" anchor="ctr">
            <a:spAutoFit/>
          </a:bodyPr>
          <a:lstStyle/>
          <a:p>
            <a:pPr marL="155972" algn="l">
              <a:lnSpc>
                <a:spcPct val="120000"/>
              </a:lnSpc>
            </a:pPr>
            <a:r>
              <a:rPr lang="en" altLang="ja-JP" sz="2000" b="1">
                <a:solidFill>
                  <a:srgbClr val="C586C0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sklearn.tree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>
                <a:solidFill>
                  <a:srgbClr val="C586C0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DecisionTreeClassifier</a:t>
            </a:r>
            <a:endParaRPr lang="en" altLang="ja-JP" sz="2000" b="1">
              <a:solidFill>
                <a:schemeClr val="tx1"/>
              </a:solidFill>
              <a:latin typeface="Courier New" panose="02070309020205020404" pitchFamily="49" charset="0"/>
            </a:endParaRPr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17272E20-4C13-A488-FC8C-4DA306401CCB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858211A0-870A-AF33-92EE-309D583675FA}"/>
              </a:ext>
            </a:extLst>
          </p:cNvPr>
          <p:cNvSpPr txBox="1"/>
          <p:nvPr/>
        </p:nvSpPr>
        <p:spPr>
          <a:xfrm>
            <a:off x="0" y="530954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2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：学習モデルの選択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D43619C-44B3-DAEF-D4B1-8E791452155A}"/>
              </a:ext>
            </a:extLst>
          </p:cNvPr>
          <p:cNvSpPr txBox="1"/>
          <p:nvPr/>
        </p:nvSpPr>
        <p:spPr>
          <a:xfrm>
            <a:off x="107609" y="3206237"/>
            <a:ext cx="8741567" cy="171970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421481" indent="-285750" algn="l">
              <a:lnSpc>
                <a:spcPct val="150000"/>
              </a:lnSpc>
              <a:buFont typeface="Wingdings" pitchFamily="2" charset="2"/>
              <a:buChar char="l"/>
              <a:tabLst>
                <a:tab pos="13097" algn="l"/>
              </a:tabLst>
            </a:pP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</a:rPr>
              <a:t>今回のモデルは決定木分析で分類を行うので、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DecisionTreeClassifier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()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</a:rPr>
              <a:t>を選択する</a:t>
            </a:r>
            <a:endParaRPr lang="en-US" altLang="ja-JP" sz="18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421481" indent="-285750" algn="l">
              <a:lnSpc>
                <a:spcPct val="150000"/>
              </a:lnSpc>
              <a:buFont typeface="Wingdings" pitchFamily="2" charset="2"/>
              <a:buChar char="l"/>
              <a:tabLst>
                <a:tab pos="13097" algn="l"/>
              </a:tabLst>
            </a:pP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DecisionTreeClassifier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クラスから</a:t>
            </a:r>
            <a:r>
              <a:rPr lang="en-US" altLang="ja-JP" sz="1800" b="1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model_tree_c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を新しいインスタンスとして作成する</a:t>
            </a:r>
            <a:endParaRPr lang="en-US" altLang="ja-JP" sz="1800" b="1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38F68B8-7F85-5B5C-9BF9-0D033E33B953}"/>
              </a:ext>
            </a:extLst>
          </p:cNvPr>
          <p:cNvSpPr txBox="1"/>
          <p:nvPr/>
        </p:nvSpPr>
        <p:spPr>
          <a:xfrm>
            <a:off x="107609" y="1025017"/>
            <a:ext cx="6027377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13-4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学習モデルに決定木を選択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52678AAA-7B7A-2357-1A5C-B5492D2331A2}"/>
              </a:ext>
            </a:extLst>
          </p:cNvPr>
          <p:cNvSpPr txBox="1"/>
          <p:nvPr/>
        </p:nvSpPr>
        <p:spPr>
          <a:xfrm>
            <a:off x="241697" y="2266070"/>
            <a:ext cx="8484035" cy="7909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7264" algn="l">
              <a:lnSpc>
                <a:spcPct val="130000"/>
              </a:lnSpc>
              <a:spcBef>
                <a:spcPts val="600"/>
              </a:spcBef>
            </a:pP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クラスだけをインポート　</a:t>
            </a:r>
            <a:r>
              <a:rPr lang="en" altLang="ja-JP" sz="1600" b="1">
                <a:solidFill>
                  <a:srgbClr val="C586C0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6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 u="sng" err="1">
                <a:solidFill>
                  <a:srgbClr val="C00000"/>
                </a:solidFill>
                <a:latin typeface="Courier New" panose="02070309020205020404" pitchFamily="49" charset="0"/>
              </a:rPr>
              <a:t>sklearn</a:t>
            </a:r>
            <a:r>
              <a:rPr lang="en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.</a:t>
            </a:r>
            <a:r>
              <a:rPr lang="en-US" altLang="ja-JP" sz="1600" b="1" u="sng">
                <a:solidFill>
                  <a:srgbClr val="0070C0"/>
                </a:solidFill>
                <a:latin typeface="Courier New" panose="02070309020205020404" pitchFamily="49" charset="0"/>
              </a:rPr>
              <a:t>tree</a:t>
            </a:r>
            <a:r>
              <a:rPr lang="en" altLang="ja-JP" sz="1600" b="1" u="sng">
                <a:solidFill>
                  <a:srgbClr val="0070C0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>
                <a:solidFill>
                  <a:srgbClr val="C586C0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6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 u="sng" err="1">
                <a:solidFill>
                  <a:srgbClr val="FF9300"/>
                </a:solidFill>
                <a:latin typeface="Courier New" panose="02070309020205020404" pitchFamily="49" charset="0"/>
              </a:rPr>
              <a:t>DesicionTreeClasifier</a:t>
            </a:r>
            <a:endParaRPr lang="en" altLang="ja-JP" sz="1600" b="1" u="sng">
              <a:solidFill>
                <a:srgbClr val="FF9300"/>
              </a:solidFill>
              <a:latin typeface="Courier New" panose="02070309020205020404" pitchFamily="49" charset="0"/>
            </a:endParaRPr>
          </a:p>
          <a:p>
            <a:pPr marL="17264" algn="l">
              <a:lnSpc>
                <a:spcPct val="130000"/>
              </a:lnSpc>
              <a:spcBef>
                <a:spcPts val="600"/>
              </a:spcBef>
            </a:pPr>
            <a:endParaRPr lang="en" altLang="ja-JP" sz="1600" b="1" u="sng">
              <a:solidFill>
                <a:srgbClr val="FF9300"/>
              </a:solidFill>
              <a:latin typeface="Courier New" panose="02070309020205020404" pitchFamily="49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8D4D258-D62C-C4AC-9657-8436CFDCBC6C}"/>
              </a:ext>
            </a:extLst>
          </p:cNvPr>
          <p:cNvSpPr txBox="1"/>
          <p:nvPr/>
        </p:nvSpPr>
        <p:spPr>
          <a:xfrm>
            <a:off x="2370955" y="2684803"/>
            <a:ext cx="1333698" cy="348813"/>
          </a:xfrm>
          <a:prstGeom prst="rect">
            <a:avLst/>
          </a:prstGeom>
          <a:noFill/>
          <a:ln w="12700" cap="flat">
            <a:solidFill>
              <a:srgbClr val="C0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600" b="1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ライブラリ名</a:t>
            </a:r>
            <a:endParaRPr kumimoji="0" lang="ja-JP" altLang="en-US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95B71949-D4C6-714B-6C3F-5BC3AB1791C6}"/>
              </a:ext>
            </a:extLst>
          </p:cNvPr>
          <p:cNvCxnSpPr>
            <a:cxnSpLocks/>
          </p:cNvCxnSpPr>
          <p:nvPr/>
        </p:nvCxnSpPr>
        <p:spPr>
          <a:xfrm flipV="1">
            <a:off x="3910531" y="2578138"/>
            <a:ext cx="0" cy="292338"/>
          </a:xfrm>
          <a:prstGeom prst="line">
            <a:avLst/>
          </a:prstGeom>
          <a:noFill/>
          <a:ln w="19050" cap="flat">
            <a:solidFill>
              <a:srgbClr val="C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4789DA1E-8E72-FC51-750A-641DFCFE4E65}"/>
              </a:ext>
            </a:extLst>
          </p:cNvPr>
          <p:cNvCxnSpPr>
            <a:cxnSpLocks/>
          </p:cNvCxnSpPr>
          <p:nvPr/>
        </p:nvCxnSpPr>
        <p:spPr>
          <a:xfrm flipH="1">
            <a:off x="3702057" y="2862525"/>
            <a:ext cx="216000" cy="0"/>
          </a:xfrm>
          <a:prstGeom prst="line">
            <a:avLst/>
          </a:prstGeom>
          <a:noFill/>
          <a:ln w="19050" cap="flat">
            <a:solidFill>
              <a:srgbClr val="C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0270BDB-DAA0-F5E0-1BB2-BAA167FA5713}"/>
              </a:ext>
            </a:extLst>
          </p:cNvPr>
          <p:cNvSpPr txBox="1"/>
          <p:nvPr/>
        </p:nvSpPr>
        <p:spPr>
          <a:xfrm>
            <a:off x="4193171" y="2696069"/>
            <a:ext cx="1333698" cy="348813"/>
          </a:xfrm>
          <a:prstGeom prst="rect">
            <a:avLst/>
          </a:prstGeom>
          <a:noFill/>
          <a:ln w="12700" cap="flat">
            <a:solidFill>
              <a:srgbClr val="0070C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600" b="1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モジュール名</a:t>
            </a:r>
            <a:endParaRPr kumimoji="0" lang="ja-JP" altLang="en-US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9C03305F-0F28-1477-5FE1-CF9B2C786FF7}"/>
              </a:ext>
            </a:extLst>
          </p:cNvPr>
          <p:cNvCxnSpPr>
            <a:cxnSpLocks/>
          </p:cNvCxnSpPr>
          <p:nvPr/>
        </p:nvCxnSpPr>
        <p:spPr>
          <a:xfrm flipV="1">
            <a:off x="4650723" y="2578138"/>
            <a:ext cx="0" cy="108000"/>
          </a:xfrm>
          <a:prstGeom prst="line">
            <a:avLst/>
          </a:prstGeom>
          <a:noFill/>
          <a:ln w="19050" cap="flat">
            <a:solidFill>
              <a:srgbClr val="0070C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8F1C456-88A9-C43F-BCDC-C9CA43DA61FD}"/>
              </a:ext>
            </a:extLst>
          </p:cNvPr>
          <p:cNvSpPr txBox="1"/>
          <p:nvPr/>
        </p:nvSpPr>
        <p:spPr>
          <a:xfrm>
            <a:off x="5979323" y="2704666"/>
            <a:ext cx="923331" cy="348813"/>
          </a:xfrm>
          <a:prstGeom prst="rect">
            <a:avLst/>
          </a:prstGeom>
          <a:noFill/>
          <a:ln w="12700" cap="flat">
            <a:solidFill>
              <a:srgbClr val="FF93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600" b="1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クラス名</a:t>
            </a:r>
            <a:endParaRPr kumimoji="0" lang="ja-JP" altLang="en-US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4BD81890-6342-A1DD-8C90-A104EA2DFEF2}"/>
              </a:ext>
            </a:extLst>
          </p:cNvPr>
          <p:cNvCxnSpPr>
            <a:cxnSpLocks/>
          </p:cNvCxnSpPr>
          <p:nvPr/>
        </p:nvCxnSpPr>
        <p:spPr>
          <a:xfrm flipV="1">
            <a:off x="6436958" y="2560138"/>
            <a:ext cx="0" cy="144000"/>
          </a:xfrm>
          <a:prstGeom prst="line">
            <a:avLst/>
          </a:prstGeom>
          <a:noFill/>
          <a:ln w="19050" cap="flat">
            <a:solidFill>
              <a:srgbClr val="FF93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" name="①学習モデルの選択…">
            <a:extLst>
              <a:ext uri="{FF2B5EF4-FFF2-40B4-BE49-F238E27FC236}">
                <a16:creationId xmlns:a16="http://schemas.microsoft.com/office/drawing/2014/main" id="{2B50FD43-A686-E50F-AAB9-E7CF7F428265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B1773EF-7FEE-74AE-C6F8-742AB71D458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16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12510561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D083FD4-281D-AF50-9AF0-CEA98F85D3D1}"/>
              </a:ext>
            </a:extLst>
          </p:cNvPr>
          <p:cNvSpPr/>
          <p:nvPr/>
        </p:nvSpPr>
        <p:spPr>
          <a:xfrm>
            <a:off x="266403" y="1594546"/>
            <a:ext cx="8611194" cy="940051"/>
          </a:xfrm>
          <a:prstGeom prst="rect">
            <a:avLst/>
          </a:prstGeom>
          <a:noFill/>
          <a:ln w="25400" cap="flat">
            <a:solidFill>
              <a:srgbClr val="00B0F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36000" rIns="0" bIns="72000" numCol="1" spcCol="38100" rtlCol="0" anchor="ctr">
            <a:spAutoFit/>
          </a:bodyPr>
          <a:lstStyle/>
          <a:p>
            <a:pPr marL="155972" algn="l">
              <a:lnSpc>
                <a:spcPct val="150000"/>
              </a:lnSpc>
            </a:pP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DecisionTreeClassifier</a:t>
            </a:r>
            <a:r>
              <a:rPr lang="en" altLang="ja-JP" sz="18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criterion = </a:t>
            </a:r>
            <a:r>
              <a:rPr lang="en" altLang="ja-JP" sz="1800" b="1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" altLang="ja-JP" sz="1800" b="1" err="1">
                <a:solidFill>
                  <a:srgbClr val="C00000"/>
                </a:solidFill>
                <a:latin typeface="Courier New" panose="02070309020205020404" pitchFamily="49" charset="0"/>
              </a:rPr>
              <a:t>gini</a:t>
            </a:r>
            <a:r>
              <a:rPr lang="en" altLang="ja-JP" sz="1800" b="1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,</a:t>
            </a:r>
          </a:p>
          <a:p>
            <a:pPr marL="155972" algn="l">
              <a:lnSpc>
                <a:spcPct val="150000"/>
              </a:lnSpc>
            </a:pP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																	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random_state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0</a:t>
            </a:r>
            <a:r>
              <a:rPr lang="en" altLang="ja-JP" sz="18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17272E20-4C13-A488-FC8C-4DA306401CCB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CA28753-5976-1F99-24E4-C200E34126B5}"/>
              </a:ext>
            </a:extLst>
          </p:cNvPr>
          <p:cNvSpPr txBox="1"/>
          <p:nvPr/>
        </p:nvSpPr>
        <p:spPr>
          <a:xfrm>
            <a:off x="241697" y="2630920"/>
            <a:ext cx="8611194" cy="21770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285750" marR="0" indent="-285750" algn="l" defTabSz="825500" rtl="0" fontAlgn="auto" latinLnBrk="0" hangingPunct="0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</a:pPr>
            <a:r>
              <a:rPr lang="ja-JP" altLang="en-US" sz="16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引数</a:t>
            </a:r>
            <a:r>
              <a:rPr lang="en-US" altLang="ja-JP" sz="16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criterion= </a:t>
            </a:r>
            <a:r>
              <a:rPr lang="ja-JP" alt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で分類のアルゴリズムを指定する。今回は</a:t>
            </a:r>
            <a:r>
              <a:rPr lang="en-US" altLang="ja-JP" sz="16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altLang="ja-JP" sz="1600" b="1" err="1">
                <a:latin typeface="Courier New" panose="02070309020205020404" pitchFamily="49" charset="0"/>
                <a:cs typeface="Courier New" panose="02070309020205020404" pitchFamily="49" charset="0"/>
              </a:rPr>
              <a:t>gini</a:t>
            </a:r>
            <a:r>
              <a:rPr lang="en-US" altLang="ja-JP" sz="16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ja-JP" alt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でジニ不純度が最小になるように分類する</a:t>
            </a:r>
            <a:r>
              <a:rPr lang="en-US" altLang="ja-JP" sz="1600" b="1">
                <a:latin typeface="Courier New" panose="02070309020205020404" pitchFamily="49" charset="0"/>
                <a:cs typeface="Courier New" panose="02070309020205020404" pitchFamily="49" charset="0"/>
              </a:rPr>
              <a:t>CART</a:t>
            </a:r>
            <a:r>
              <a:rPr lang="ja-JP" alt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アルゴリズム（必ず二つに分岐する構造がシンプルなモデル</a:t>
            </a:r>
            <a:r>
              <a:rPr lang="en-US" altLang="ja-JP" sz="1600" b="1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ja-JP" alt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を使う</a:t>
            </a:r>
            <a:endParaRPr lang="en-US" altLang="ja-JP" sz="16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marR="0" indent="-285750" algn="l" defTabSz="825500" rtl="0" fontAlgn="auto" latinLnBrk="0" hangingPunct="0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</a:pPr>
            <a:r>
              <a:rPr lang="ja-JP" altLang="en-US" sz="16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引数</a:t>
            </a:r>
            <a:r>
              <a:rPr lang="en-US" altLang="ja-JP" sz="1600" b="1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random_state</a:t>
            </a:r>
            <a:r>
              <a:rPr lang="en-US" altLang="ja-JP" sz="16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ja-JP" alt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では乱数シード値を固定する。決定木の分割時に、特徴量がランダムに並び替えられたり、分割時にタイブレークの時にどれか一つの分割をランダムに選択する必要があるため。</a:t>
            </a:r>
            <a:endParaRPr lang="en-US" altLang="ja-JP" sz="16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15C84F1-AA25-CA13-E56F-C17AE39C6DFD}"/>
              </a:ext>
            </a:extLst>
          </p:cNvPr>
          <p:cNvSpPr txBox="1"/>
          <p:nvPr/>
        </p:nvSpPr>
        <p:spPr>
          <a:xfrm>
            <a:off x="107609" y="1025017"/>
            <a:ext cx="6027377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13-4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学習モデルに決定木を選択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" name="①学習モデルの選択(今回は線形回帰)…">
            <a:extLst>
              <a:ext uri="{FF2B5EF4-FFF2-40B4-BE49-F238E27FC236}">
                <a16:creationId xmlns:a16="http://schemas.microsoft.com/office/drawing/2014/main" id="{9EB57FCB-057D-48C7-3FA8-87F63EF329BB}"/>
              </a:ext>
            </a:extLst>
          </p:cNvPr>
          <p:cNvSpPr txBox="1"/>
          <p:nvPr/>
        </p:nvSpPr>
        <p:spPr>
          <a:xfrm>
            <a:off x="0" y="530954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2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：学習モデルの選択</a:t>
            </a:r>
          </a:p>
        </p:txBody>
      </p:sp>
      <p:sp>
        <p:nvSpPr>
          <p:cNvPr id="13" name="①学習モデルの選択…">
            <a:extLst>
              <a:ext uri="{FF2B5EF4-FFF2-40B4-BE49-F238E27FC236}">
                <a16:creationId xmlns:a16="http://schemas.microsoft.com/office/drawing/2014/main" id="{DF679B34-DFE2-625C-7845-876DC6F96113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3" name="右矢印 2">
            <a:extLst>
              <a:ext uri="{FF2B5EF4-FFF2-40B4-BE49-F238E27FC236}">
                <a16:creationId xmlns:a16="http://schemas.microsoft.com/office/drawing/2014/main" id="{58F57305-522C-FF6D-CF17-41FB82320D54}"/>
              </a:ext>
            </a:extLst>
          </p:cNvPr>
          <p:cNvSpPr/>
          <p:nvPr/>
        </p:nvSpPr>
        <p:spPr>
          <a:xfrm>
            <a:off x="8135297" y="4632450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03F2E9-DD90-D829-4FD9-A01B0772602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17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88274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26501" y="339749"/>
            <a:ext cx="8465195" cy="4464000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252305" y="111924"/>
            <a:ext cx="8755772" cy="4919651"/>
          </a:xfrm>
          <a:custGeom>
            <a:avLst/>
            <a:gdLst/>
            <a:ahLst/>
            <a:cxnLst/>
            <a:rect l="l" t="t" r="r" b="b"/>
            <a:pathLst>
              <a:path w="10401300" h="5842000">
                <a:moveTo>
                  <a:pt x="0" y="0"/>
                </a:moveTo>
                <a:lnTo>
                  <a:pt x="10401300" y="0"/>
                </a:lnTo>
                <a:lnTo>
                  <a:pt x="10401300" y="5842000"/>
                </a:lnTo>
                <a:lnTo>
                  <a:pt x="0" y="5842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766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BF9EB652-48FB-BC74-BC89-CAD7D35FED5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ja-JP" smtClean="0"/>
              <a:t>18</a:t>
            </a:fld>
            <a:endParaRPr lang="ja-JP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D083FD4-281D-AF50-9AF0-CEA98F85D3D1}"/>
              </a:ext>
            </a:extLst>
          </p:cNvPr>
          <p:cNvSpPr/>
          <p:nvPr/>
        </p:nvSpPr>
        <p:spPr>
          <a:xfrm>
            <a:off x="765898" y="1563975"/>
            <a:ext cx="6756112" cy="607071"/>
          </a:xfrm>
          <a:prstGeom prst="rect">
            <a:avLst/>
          </a:prstGeom>
          <a:noFill/>
          <a:ln w="25400" cap="flat">
            <a:solidFill>
              <a:srgbClr val="00B0F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36000" rIns="0" bIns="108000" numCol="1" spcCol="38100" rtlCol="0" anchor="ctr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model_tree_c.fit</a:t>
            </a:r>
            <a:r>
              <a:rPr lang="en" altLang="ja-JP" sz="20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x_</a:t>
            </a:r>
            <a:r>
              <a:rPr lang="en-US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train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y_train</a:t>
            </a:r>
            <a:r>
              <a:rPr lang="en" altLang="ja-JP" sz="20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)</a:t>
            </a:r>
            <a:r>
              <a:rPr lang="ja-JP" altLang="en-US" sz="2000" b="1">
                <a:solidFill>
                  <a:schemeClr val="tx1"/>
                </a:solidFill>
                <a:latin typeface="Courier New" panose="02070309020205020404" pitchFamily="49" charset="0"/>
              </a:rPr>
              <a:t>　</a:t>
            </a:r>
            <a:endParaRPr lang="en" altLang="ja-JP" sz="2000" b="1">
              <a:solidFill>
                <a:schemeClr val="tx1"/>
              </a:solidFill>
              <a:latin typeface="Courier New" panose="02070309020205020404" pitchFamily="49" charset="0"/>
            </a:endParaRPr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17272E20-4C13-A488-FC8C-4DA306401CCB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858211A0-870A-AF33-92EE-309D583675FA}"/>
              </a:ext>
            </a:extLst>
          </p:cNvPr>
          <p:cNvSpPr txBox="1"/>
          <p:nvPr/>
        </p:nvSpPr>
        <p:spPr>
          <a:xfrm>
            <a:off x="0" y="530954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3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データを入れて学習させる</a:t>
            </a:r>
          </a:p>
        </p:txBody>
      </p:sp>
      <p:sp>
        <p:nvSpPr>
          <p:cNvPr id="5" name="四角形">
            <a:extLst>
              <a:ext uri="{FF2B5EF4-FFF2-40B4-BE49-F238E27FC236}">
                <a16:creationId xmlns:a16="http://schemas.microsoft.com/office/drawing/2014/main" id="{07768BF7-5FA9-6036-6FD9-CA28A42F6BF7}"/>
              </a:ext>
            </a:extLst>
          </p:cNvPr>
          <p:cNvSpPr/>
          <p:nvPr/>
        </p:nvSpPr>
        <p:spPr>
          <a:xfrm>
            <a:off x="1660860" y="3223162"/>
            <a:ext cx="1104281" cy="1336519"/>
          </a:xfrm>
          <a:prstGeom prst="rect">
            <a:avLst/>
          </a:prstGeom>
          <a:solidFill>
            <a:schemeClr val="accent1">
              <a:alpha val="48472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6" name="四角形">
            <a:extLst>
              <a:ext uri="{FF2B5EF4-FFF2-40B4-BE49-F238E27FC236}">
                <a16:creationId xmlns:a16="http://schemas.microsoft.com/office/drawing/2014/main" id="{C3B599F4-ED21-A514-9333-E2450D2DF6D6}"/>
              </a:ext>
            </a:extLst>
          </p:cNvPr>
          <p:cNvSpPr/>
          <p:nvPr/>
        </p:nvSpPr>
        <p:spPr>
          <a:xfrm>
            <a:off x="3071859" y="3223162"/>
            <a:ext cx="715224" cy="1306332"/>
          </a:xfrm>
          <a:prstGeom prst="rect">
            <a:avLst/>
          </a:prstGeom>
          <a:solidFill>
            <a:schemeClr val="accent1">
              <a:alpha val="45584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8" name="x(特徴量データ)">
            <a:extLst>
              <a:ext uri="{FF2B5EF4-FFF2-40B4-BE49-F238E27FC236}">
                <a16:creationId xmlns:a16="http://schemas.microsoft.com/office/drawing/2014/main" id="{41A4FC48-DD16-1944-D4D6-FD64DFE6E340}"/>
              </a:ext>
            </a:extLst>
          </p:cNvPr>
          <p:cNvSpPr txBox="1"/>
          <p:nvPr/>
        </p:nvSpPr>
        <p:spPr>
          <a:xfrm>
            <a:off x="1223006" y="2931799"/>
            <a:ext cx="1562928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/>
              <a:t>x(</a:t>
            </a:r>
            <a:r>
              <a:rPr sz="1600" err="1"/>
              <a:t>特徴量データ</a:t>
            </a:r>
            <a:r>
              <a:rPr sz="1600"/>
              <a:t>)</a:t>
            </a:r>
          </a:p>
        </p:txBody>
      </p:sp>
      <p:sp>
        <p:nvSpPr>
          <p:cNvPr id="9" name="y(正解データ)">
            <a:extLst>
              <a:ext uri="{FF2B5EF4-FFF2-40B4-BE49-F238E27FC236}">
                <a16:creationId xmlns:a16="http://schemas.microsoft.com/office/drawing/2014/main" id="{9D9AC034-8DDD-95C6-2165-C8EE82757729}"/>
              </a:ext>
            </a:extLst>
          </p:cNvPr>
          <p:cNvSpPr txBox="1"/>
          <p:nvPr/>
        </p:nvSpPr>
        <p:spPr>
          <a:xfrm>
            <a:off x="2887138" y="2943971"/>
            <a:ext cx="1359347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/>
              <a:t>y(</a:t>
            </a:r>
            <a:r>
              <a:rPr sz="1600" err="1"/>
              <a:t>正解データ</a:t>
            </a:r>
            <a:r>
              <a:rPr sz="1600"/>
              <a:t>)</a:t>
            </a:r>
          </a:p>
        </p:txBody>
      </p:sp>
      <p:sp>
        <p:nvSpPr>
          <p:cNvPr id="10" name="x_train">
            <a:extLst>
              <a:ext uri="{FF2B5EF4-FFF2-40B4-BE49-F238E27FC236}">
                <a16:creationId xmlns:a16="http://schemas.microsoft.com/office/drawing/2014/main" id="{B809E8DE-5FC3-0DD0-B2AF-16A1DD0332F7}"/>
              </a:ext>
            </a:extLst>
          </p:cNvPr>
          <p:cNvSpPr txBox="1"/>
          <p:nvPr/>
        </p:nvSpPr>
        <p:spPr>
          <a:xfrm>
            <a:off x="1821066" y="3621000"/>
            <a:ext cx="783869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/>
              <a:t>x_train</a:t>
            </a:r>
          </a:p>
        </p:txBody>
      </p:sp>
      <p:sp>
        <p:nvSpPr>
          <p:cNvPr id="11" name="y_train">
            <a:extLst>
              <a:ext uri="{FF2B5EF4-FFF2-40B4-BE49-F238E27FC236}">
                <a16:creationId xmlns:a16="http://schemas.microsoft.com/office/drawing/2014/main" id="{AE929A96-FB48-390C-2E79-EDBB651D2F90}"/>
              </a:ext>
            </a:extLst>
          </p:cNvPr>
          <p:cNvSpPr txBox="1"/>
          <p:nvPr/>
        </p:nvSpPr>
        <p:spPr>
          <a:xfrm>
            <a:off x="3036736" y="3621000"/>
            <a:ext cx="785472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/>
              <a:t>y_train</a:t>
            </a:r>
          </a:p>
        </p:txBody>
      </p:sp>
      <p:sp>
        <p:nvSpPr>
          <p:cNvPr id="12" name="角丸四角形">
            <a:extLst>
              <a:ext uri="{FF2B5EF4-FFF2-40B4-BE49-F238E27FC236}">
                <a16:creationId xmlns:a16="http://schemas.microsoft.com/office/drawing/2014/main" id="{2CD399CF-0FF4-0A17-0C14-E167513B2E0D}"/>
              </a:ext>
            </a:extLst>
          </p:cNvPr>
          <p:cNvSpPr/>
          <p:nvPr/>
        </p:nvSpPr>
        <p:spPr>
          <a:xfrm>
            <a:off x="4485322" y="3515100"/>
            <a:ext cx="962978" cy="1058897"/>
          </a:xfrm>
          <a:prstGeom prst="roundRect">
            <a:avLst>
              <a:gd name="adj" fmla="val 15000"/>
            </a:avLst>
          </a:prstGeom>
          <a:solidFill>
            <a:schemeClr val="accent4">
              <a:hueOff val="-461056"/>
              <a:satOff val="4338"/>
              <a:lumOff val="-10225"/>
              <a:alpha val="47936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13" name="学習モデルの選定">
            <a:extLst>
              <a:ext uri="{FF2B5EF4-FFF2-40B4-BE49-F238E27FC236}">
                <a16:creationId xmlns:a16="http://schemas.microsoft.com/office/drawing/2014/main" id="{509B989A-D2A6-7066-1E85-C3DC853EF0B3}"/>
              </a:ext>
            </a:extLst>
          </p:cNvPr>
          <p:cNvSpPr txBox="1"/>
          <p:nvPr/>
        </p:nvSpPr>
        <p:spPr>
          <a:xfrm>
            <a:off x="4143954" y="2701379"/>
            <a:ext cx="1679948" cy="284693"/>
          </a:xfrm>
          <a:prstGeom prst="rect">
            <a:avLst/>
          </a:prstGeom>
          <a:solidFill>
            <a:schemeClr val="accent3">
              <a:alpha val="51385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32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r>
              <a:rPr sz="1600" err="1"/>
              <a:t>学習モデルの選定</a:t>
            </a:r>
            <a:endParaRPr sz="1600"/>
          </a:p>
        </p:txBody>
      </p:sp>
      <p:sp>
        <p:nvSpPr>
          <p:cNvPr id="14" name="学習">
            <a:extLst>
              <a:ext uri="{FF2B5EF4-FFF2-40B4-BE49-F238E27FC236}">
                <a16:creationId xmlns:a16="http://schemas.microsoft.com/office/drawing/2014/main" id="{08B93AAC-5DF9-E0E9-EF01-EDE47E72D844}"/>
              </a:ext>
            </a:extLst>
          </p:cNvPr>
          <p:cNvSpPr txBox="1"/>
          <p:nvPr/>
        </p:nvSpPr>
        <p:spPr>
          <a:xfrm>
            <a:off x="4742390" y="3930951"/>
            <a:ext cx="448841" cy="284693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5200"/>
            </a:lvl1pPr>
          </a:lstStyle>
          <a:p>
            <a:r>
              <a:rPr sz="1600"/>
              <a:t>学習</a:t>
            </a:r>
          </a:p>
        </p:txBody>
      </p:sp>
      <p:sp>
        <p:nvSpPr>
          <p:cNvPr id="15" name="矢印">
            <a:extLst>
              <a:ext uri="{FF2B5EF4-FFF2-40B4-BE49-F238E27FC236}">
                <a16:creationId xmlns:a16="http://schemas.microsoft.com/office/drawing/2014/main" id="{081C6A78-2B97-CA73-FE63-17E68D7F432D}"/>
              </a:ext>
            </a:extLst>
          </p:cNvPr>
          <p:cNvSpPr/>
          <p:nvPr/>
        </p:nvSpPr>
        <p:spPr>
          <a:xfrm>
            <a:off x="3944507" y="3866714"/>
            <a:ext cx="476250" cy="47625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16" name="矢印">
            <a:extLst>
              <a:ext uri="{FF2B5EF4-FFF2-40B4-BE49-F238E27FC236}">
                <a16:creationId xmlns:a16="http://schemas.microsoft.com/office/drawing/2014/main" id="{72642566-DD11-B108-0338-8C4865EAF7EE}"/>
              </a:ext>
            </a:extLst>
          </p:cNvPr>
          <p:cNvSpPr/>
          <p:nvPr/>
        </p:nvSpPr>
        <p:spPr>
          <a:xfrm rot="5400000">
            <a:off x="4728686" y="2998535"/>
            <a:ext cx="476250" cy="47625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17" name="角丸四角形">
            <a:extLst>
              <a:ext uri="{FF2B5EF4-FFF2-40B4-BE49-F238E27FC236}">
                <a16:creationId xmlns:a16="http://schemas.microsoft.com/office/drawing/2014/main" id="{3AA07EA9-61D3-09C5-DE42-1B51B4E6E178}"/>
              </a:ext>
            </a:extLst>
          </p:cNvPr>
          <p:cNvSpPr/>
          <p:nvPr/>
        </p:nvSpPr>
        <p:spPr>
          <a:xfrm>
            <a:off x="5894305" y="3514958"/>
            <a:ext cx="962978" cy="1058897"/>
          </a:xfrm>
          <a:prstGeom prst="roundRect">
            <a:avLst>
              <a:gd name="adj" fmla="val 15000"/>
            </a:avLst>
          </a:prstGeom>
          <a:solidFill>
            <a:schemeClr val="accent4">
              <a:hueOff val="-461056"/>
              <a:satOff val="4338"/>
              <a:lumOff val="-10225"/>
              <a:alpha val="47936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18" name="学習済み…">
            <a:extLst>
              <a:ext uri="{FF2B5EF4-FFF2-40B4-BE49-F238E27FC236}">
                <a16:creationId xmlns:a16="http://schemas.microsoft.com/office/drawing/2014/main" id="{7B1C0929-C88C-E5BE-3A00-987CC4A4E9EE}"/>
              </a:ext>
            </a:extLst>
          </p:cNvPr>
          <p:cNvSpPr txBox="1"/>
          <p:nvPr/>
        </p:nvSpPr>
        <p:spPr>
          <a:xfrm>
            <a:off x="5946188" y="3821002"/>
            <a:ext cx="859211" cy="530915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4200"/>
            </a:pPr>
            <a:r>
              <a:rPr sz="1600"/>
              <a:t>学習済み</a:t>
            </a:r>
          </a:p>
          <a:p>
            <a:pPr>
              <a:defRPr sz="4200"/>
            </a:pPr>
            <a:r>
              <a:rPr sz="1600"/>
              <a:t>モデル</a:t>
            </a:r>
          </a:p>
        </p:txBody>
      </p:sp>
      <p:sp>
        <p:nvSpPr>
          <p:cNvPr id="19" name="矢印">
            <a:extLst>
              <a:ext uri="{FF2B5EF4-FFF2-40B4-BE49-F238E27FC236}">
                <a16:creationId xmlns:a16="http://schemas.microsoft.com/office/drawing/2014/main" id="{F6BAD34B-EFC5-D5C4-2329-44EFA9F3A545}"/>
              </a:ext>
            </a:extLst>
          </p:cNvPr>
          <p:cNvSpPr/>
          <p:nvPr/>
        </p:nvSpPr>
        <p:spPr>
          <a:xfrm>
            <a:off x="5512865" y="3892219"/>
            <a:ext cx="367357" cy="425239"/>
          </a:xfrm>
          <a:prstGeom prst="rightArrow">
            <a:avLst>
              <a:gd name="adj1" fmla="val 31663"/>
              <a:gd name="adj2" fmla="val 5540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1F20BDC-B540-B873-85D7-063795E2DFAD}"/>
              </a:ext>
            </a:extLst>
          </p:cNvPr>
          <p:cNvSpPr txBox="1"/>
          <p:nvPr/>
        </p:nvSpPr>
        <p:spPr>
          <a:xfrm>
            <a:off x="5946187" y="2747097"/>
            <a:ext cx="3046737" cy="4693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l"/>
            <a:r>
              <a:rPr lang="ja-JP" altLang="en-US" sz="1400">
                <a:solidFill>
                  <a:srgbClr val="00B050"/>
                </a:solidFill>
              </a:rPr>
              <a:t>今回は</a:t>
            </a:r>
            <a:r>
              <a:rPr lang="en" altLang="ja-JP" sz="1400" b="1" err="1">
                <a:solidFill>
                  <a:srgbClr val="00B050"/>
                </a:solidFill>
                <a:latin typeface="Courier New" panose="02070309020205020404" pitchFamily="49" charset="0"/>
              </a:rPr>
              <a:t>DecisionTreeClassifier</a:t>
            </a:r>
            <a:r>
              <a:rPr lang="en" altLang="ja-JP" sz="1400" b="1">
                <a:solidFill>
                  <a:srgbClr val="00B050"/>
                </a:solidFill>
                <a:latin typeface="Courier New" panose="02070309020205020404" pitchFamily="49" charset="0"/>
              </a:rPr>
              <a:t>()</a:t>
            </a:r>
            <a:endParaRPr lang="ja-JP" altLang="en-US" sz="1400">
              <a:solidFill>
                <a:srgbClr val="00B05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CCA42ADE-D522-346E-020E-24930862B13E}"/>
              </a:ext>
            </a:extLst>
          </p:cNvPr>
          <p:cNvSpPr txBox="1"/>
          <p:nvPr/>
        </p:nvSpPr>
        <p:spPr>
          <a:xfrm>
            <a:off x="90623" y="1083573"/>
            <a:ext cx="6126152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13-5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ja-JP" altLang="en-US" sz="1800" b="1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学習用データ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で学習させる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①学習モデルの選択…">
            <a:extLst>
              <a:ext uri="{FF2B5EF4-FFF2-40B4-BE49-F238E27FC236}">
                <a16:creationId xmlns:a16="http://schemas.microsoft.com/office/drawing/2014/main" id="{0FD58053-F0E3-BA7A-8A69-322762767310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3" name="右矢印 2">
            <a:extLst>
              <a:ext uri="{FF2B5EF4-FFF2-40B4-BE49-F238E27FC236}">
                <a16:creationId xmlns:a16="http://schemas.microsoft.com/office/drawing/2014/main" id="{9F8AB0BE-FC12-54DA-61BD-F2C32826F847}"/>
              </a:ext>
            </a:extLst>
          </p:cNvPr>
          <p:cNvSpPr/>
          <p:nvPr/>
        </p:nvSpPr>
        <p:spPr>
          <a:xfrm>
            <a:off x="8135297" y="4632450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2" name="スライド番号プレースホルダー 21">
            <a:extLst>
              <a:ext uri="{FF2B5EF4-FFF2-40B4-BE49-F238E27FC236}">
                <a16:creationId xmlns:a16="http://schemas.microsoft.com/office/drawing/2014/main" id="{26342202-6253-92B9-A1F1-A56DC4B8846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19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4840534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四角形">
            <a:extLst>
              <a:ext uri="{FF2B5EF4-FFF2-40B4-BE49-F238E27FC236}">
                <a16:creationId xmlns:a16="http://schemas.microsoft.com/office/drawing/2014/main" id="{BDC3A30B-5EC5-A30D-D98B-CDE02F5846B9}"/>
              </a:ext>
            </a:extLst>
          </p:cNvPr>
          <p:cNvSpPr/>
          <p:nvPr/>
        </p:nvSpPr>
        <p:spPr>
          <a:xfrm>
            <a:off x="1244009" y="471786"/>
            <a:ext cx="6751674" cy="3331902"/>
          </a:xfrm>
          <a:prstGeom prst="rect">
            <a:avLst/>
          </a:prstGeom>
          <a:solidFill>
            <a:srgbClr val="FFC000"/>
          </a:solidFill>
          <a:ln w="12700">
            <a:solidFill>
              <a:srgbClr val="FFC000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21" name="第２回"/>
          <p:cNvSpPr txBox="1">
            <a:spLocks noGrp="1"/>
          </p:cNvSpPr>
          <p:nvPr>
            <p:ph type="ctrTitle"/>
          </p:nvPr>
        </p:nvSpPr>
        <p:spPr>
          <a:xfrm>
            <a:off x="2215166" y="883117"/>
            <a:ext cx="4926329" cy="205878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tabLst>
                <a:tab pos="3809453" algn="l"/>
              </a:tabLst>
            </a:pPr>
            <a:r>
              <a:rPr lang="ja-JP" altLang="en-US" sz="3200" b="1"/>
              <a:t>医療と</a:t>
            </a:r>
            <a:r>
              <a:rPr lang="en-US" altLang="ja-JP" sz="3200" b="1"/>
              <a:t>AI</a:t>
            </a:r>
            <a:r>
              <a:rPr lang="ja-JP" altLang="en-US" sz="3200" b="1"/>
              <a:t>・ビッグデータ入門</a:t>
            </a:r>
            <a:br>
              <a:rPr lang="en-US" altLang="ja-JP" sz="3200"/>
            </a:br>
            <a:r>
              <a:rPr lang="ja-JP" altLang="en-US" sz="3200"/>
              <a:t>演習</a:t>
            </a:r>
            <a:r>
              <a:rPr lang="en-US" altLang="ja-JP" sz="3200"/>
              <a:t>13</a:t>
            </a:r>
            <a:endParaRPr sz="3200"/>
          </a:p>
        </p:txBody>
      </p:sp>
      <p:sp>
        <p:nvSpPr>
          <p:cNvPr id="122" name="線形回帰〜ロジスティック回帰"/>
          <p:cNvSpPr txBox="1">
            <a:spLocks noGrp="1"/>
          </p:cNvSpPr>
          <p:nvPr>
            <p:ph type="subTitle" sz="quarter" idx="1"/>
          </p:nvPr>
        </p:nvSpPr>
        <p:spPr>
          <a:xfrm>
            <a:off x="2108837" y="3035868"/>
            <a:ext cx="5138988" cy="59531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ja-JP" altLang="en-US" sz="3200" b="1"/>
              <a:t>教師あり機械学習</a:t>
            </a:r>
            <a:r>
              <a:rPr lang="en-US" altLang="ja-JP" sz="3200" b="1"/>
              <a:t>-</a:t>
            </a:r>
            <a:r>
              <a:rPr lang="ja-JP" altLang="en-US" sz="3200" b="1"/>
              <a:t>決定木</a:t>
            </a:r>
            <a:r>
              <a:rPr lang="en-US" altLang="ja-JP" sz="3200" b="1"/>
              <a:t>-</a:t>
            </a:r>
            <a:endParaRPr sz="3200" b="1"/>
          </a:p>
        </p:txBody>
      </p:sp>
      <p:sp>
        <p:nvSpPr>
          <p:cNvPr id="4" name="線形回帰〜ロジスティック回帰">
            <a:extLst>
              <a:ext uri="{FF2B5EF4-FFF2-40B4-BE49-F238E27FC236}">
                <a16:creationId xmlns:a16="http://schemas.microsoft.com/office/drawing/2014/main" id="{F93C8EFE-484D-43F0-B6D9-2166F75981EE}"/>
              </a:ext>
            </a:extLst>
          </p:cNvPr>
          <p:cNvSpPr txBox="1">
            <a:spLocks/>
          </p:cNvSpPr>
          <p:nvPr/>
        </p:nvSpPr>
        <p:spPr>
          <a:xfrm>
            <a:off x="5088011" y="4138886"/>
            <a:ext cx="3894306" cy="595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19050" tIns="19050" rIns="19050" bIns="19050" anchor="t">
            <a:normAutofit lnSpcReduction="10000"/>
          </a:bodyPr>
          <a:lstStyle>
            <a:lvl1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ヒラギノ角ゴ ProN W3"/>
              </a:defRPr>
            </a:lvl1pPr>
            <a:lvl2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ヒラギノ角ゴ ProN W3"/>
              </a:defRPr>
            </a:lvl2pPr>
            <a:lvl3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ヒラギノ角ゴ ProN W3"/>
              </a:defRPr>
            </a:lvl3pPr>
            <a:lvl4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ヒラギノ角ゴ ProN W3"/>
              </a:defRPr>
            </a:lvl4pPr>
            <a:lvl5pPr marL="0" marR="0" indent="0" algn="ctr" defTabSz="8255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ヒラギノ角ゴ ProN W3"/>
              </a:defRPr>
            </a:lvl5pPr>
            <a:lvl6pPr marL="381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ヒラギノ角ゴ ProN W3"/>
              </a:defRPr>
            </a:lvl6pPr>
            <a:lvl7pPr marL="444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ヒラギノ角ゴ ProN W3"/>
              </a:defRPr>
            </a:lvl7pPr>
            <a:lvl8pPr marL="508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ヒラギノ角ゴ ProN W3"/>
              </a:defRPr>
            </a:lvl8pPr>
            <a:lvl9pPr marL="571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ヒラギノ角ゴ ProN W3"/>
              </a:defRPr>
            </a:lvl9pPr>
          </a:lstStyle>
          <a:p>
            <a:pPr algn="l" hangingPunct="1"/>
            <a:r>
              <a:rPr lang="ja-JP" altLang="en-US" sz="2025"/>
              <a:t>統合教育機構</a:t>
            </a:r>
            <a:endParaRPr lang="en-US" altLang="ja-JP" sz="2025"/>
          </a:p>
          <a:p>
            <a:pPr algn="l" hangingPunct="1"/>
            <a:r>
              <a:rPr lang="ja-JP" altLang="en-US" sz="2025"/>
              <a:t>　石丸美穂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AB3E308-765E-3333-BCDC-BB205C1797AF}"/>
              </a:ext>
            </a:extLst>
          </p:cNvPr>
          <p:cNvSpPr txBox="1"/>
          <p:nvPr/>
        </p:nvSpPr>
        <p:spPr>
          <a:xfrm>
            <a:off x="2824510" y="661316"/>
            <a:ext cx="3792705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2024/01/24</a:t>
            </a: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　</a:t>
            </a:r>
            <a:r>
              <a:rPr lang="en-US" altLang="ja-JP" sz="2000"/>
              <a:t>11:35-12:20</a:t>
            </a:r>
            <a:endParaRPr kumimoji="0" lang="ja-JP" altLang="en-US" sz="2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B92F446-76EC-E782-C688-9A69F475A08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2</a:t>
            </a:fld>
            <a:endParaRPr lang="ja-JP" altLang="en-US"/>
          </a:p>
        </p:txBody>
      </p:sp>
      <p:pic>
        <p:nvPicPr>
          <p:cNvPr id="7" name="図 6" descr="QR コード&#10;&#10;自動的に生成された説明">
            <a:extLst>
              <a:ext uri="{FF2B5EF4-FFF2-40B4-BE49-F238E27FC236}">
                <a16:creationId xmlns:a16="http://schemas.microsoft.com/office/drawing/2014/main" id="{FCC76699-18A8-12F6-FACF-8EEF5AC38F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56" y="3531290"/>
            <a:ext cx="2119517" cy="161220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F72B25A7-B828-3BEC-6104-9ABD9A535E6C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0448BF4C-8669-F205-D206-BAACAA900766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4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：決定木の図示</a:t>
            </a:r>
          </a:p>
        </p:txBody>
      </p:sp>
      <p:sp>
        <p:nvSpPr>
          <p:cNvPr id="7" name="print(model2.score(x2_test, y2_test))">
            <a:extLst>
              <a:ext uri="{FF2B5EF4-FFF2-40B4-BE49-F238E27FC236}">
                <a16:creationId xmlns:a16="http://schemas.microsoft.com/office/drawing/2014/main" id="{66A3AE37-3E7B-F0DE-0BC4-28128632E1F8}"/>
              </a:ext>
            </a:extLst>
          </p:cNvPr>
          <p:cNvSpPr txBox="1"/>
          <p:nvPr/>
        </p:nvSpPr>
        <p:spPr>
          <a:xfrm>
            <a:off x="241697" y="1244398"/>
            <a:ext cx="8573206" cy="1888773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3600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en-US" altLang="ja-JP" sz="1800" b="1">
                <a:solidFill>
                  <a:srgbClr val="942092"/>
                </a:solidFill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from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sklearn.tree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</a:t>
            </a:r>
            <a:r>
              <a:rPr lang="en-US" altLang="ja-JP" sz="1800" b="1">
                <a:solidFill>
                  <a:srgbClr val="942092"/>
                </a:solidFill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import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plot_tree</a:t>
            </a:r>
            <a:endParaRPr lang="en-US" altLang="ja-JP" sz="1800" b="1">
              <a:effectLst/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algn="l">
              <a:lnSpc>
                <a:spcPct val="130000"/>
              </a:lnSpc>
            </a:pPr>
            <a:r>
              <a:rPr lang="en-US" altLang="ja-JP" sz="1800" b="1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plt.figure</a:t>
            </a:r>
            <a:r>
              <a:rPr lang="en-US" altLang="ja-JP" sz="1800" b="1">
                <a:solidFill>
                  <a:srgbClr val="0070C0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en-US" altLang="ja-JP" sz="1800" b="1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figsize</a:t>
            </a:r>
            <a:r>
              <a:rPr lang="en-US" altLang="ja-JP" sz="18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= </a:t>
            </a:r>
            <a:r>
              <a:rPr lang="en-US" altLang="ja-JP" sz="1800" b="1">
                <a:solidFill>
                  <a:srgbClr val="00B050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en-US" altLang="ja-JP" sz="18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25,15</a:t>
            </a:r>
            <a:r>
              <a:rPr lang="en-US" altLang="ja-JP" sz="1800" b="1">
                <a:solidFill>
                  <a:srgbClr val="00B050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)</a:t>
            </a:r>
            <a:r>
              <a:rPr lang="en-US" altLang="ja-JP" sz="1800" b="1">
                <a:solidFill>
                  <a:srgbClr val="0070C0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)</a:t>
            </a:r>
            <a:endParaRPr lang="ja-JP" altLang="ja-JP" sz="1800" b="1">
              <a:solidFill>
                <a:srgbClr val="0070C0"/>
              </a:solidFill>
              <a:effectLst/>
              <a:latin typeface="Courier New" panose="02070309020205020404" pitchFamily="49" charset="0"/>
              <a:ea typeface="ＭＳ Ｐゴシック" panose="020B0600070205080204" pitchFamily="34" charset="-128"/>
              <a:cs typeface="Courier New" panose="02070309020205020404" pitchFamily="49" charset="0"/>
            </a:endParaRPr>
          </a:p>
          <a:p>
            <a:pPr algn="l">
              <a:lnSpc>
                <a:spcPct val="130000"/>
              </a:lnSpc>
            </a:pP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plot_tree</a:t>
            </a:r>
            <a:r>
              <a:rPr lang="en-US" altLang="ja-JP" sz="1800" b="1">
                <a:solidFill>
                  <a:srgbClr val="0070C0"/>
                </a:solidFill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model_tree_c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feature_names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=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bc.feature_names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	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class_names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=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bc.target_names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filled = </a:t>
            </a:r>
            <a:r>
              <a:rPr lang="en-US" altLang="ja-JP" sz="1800" b="1">
                <a:solidFill>
                  <a:srgbClr val="0070C0"/>
                </a:solidFill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True)</a:t>
            </a:r>
          </a:p>
          <a:p>
            <a:pPr algn="l">
              <a:lnSpc>
                <a:spcPct val="130000"/>
              </a:lnSpc>
            </a:pPr>
            <a:r>
              <a:rPr lang="en-US" altLang="ja-JP" sz="1800" b="1" err="1">
                <a:solidFill>
                  <a:schemeClr val="tx1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plt.show</a:t>
            </a:r>
            <a:r>
              <a:rPr lang="en-US" altLang="ja-JP" sz="1800" b="1">
                <a:solidFill>
                  <a:srgbClr val="0070C0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()</a:t>
            </a:r>
            <a:endParaRPr lang="ja-JP" altLang="ja-JP" sz="1800" b="1">
              <a:solidFill>
                <a:srgbClr val="0070C0"/>
              </a:solidFill>
              <a:effectLst/>
              <a:latin typeface="Courier New" panose="02070309020205020404" pitchFamily="49" charset="0"/>
              <a:ea typeface="ＭＳ Ｐゴシック" panose="020B0600070205080204" pitchFamily="34" charset="-128"/>
              <a:cs typeface="Courier New" panose="02070309020205020404" pitchFamily="49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4B9544E-92AA-0F47-094D-79C4B5FB6CE9}"/>
              </a:ext>
            </a:extLst>
          </p:cNvPr>
          <p:cNvSpPr txBox="1"/>
          <p:nvPr/>
        </p:nvSpPr>
        <p:spPr>
          <a:xfrm>
            <a:off x="3153356" y="3071199"/>
            <a:ext cx="5907819" cy="199439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71450" indent="-171450" algn="l">
              <a:lnSpc>
                <a:spcPct val="130000"/>
              </a:lnSpc>
              <a:buFont typeface="Wingdings" pitchFamily="2" charset="2"/>
              <a:buChar char="l"/>
            </a:pPr>
            <a:r>
              <a:rPr lang="ja-JP" altLang="en-US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決定木を図示するために</a:t>
            </a:r>
            <a:r>
              <a:rPr lang="en-US" altLang="ja-JP" sz="16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plot_tree</a:t>
            </a:r>
            <a:r>
              <a:rPr lang="en-US" altLang="ja-JP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()</a:t>
            </a:r>
            <a:r>
              <a:rPr lang="ja-JP" altLang="en-US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関数をインポート</a:t>
            </a:r>
            <a:endParaRPr lang="en-US" altLang="ja-JP" sz="1600" b="1">
              <a:effectLst/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171450" indent="-171450" algn="l">
              <a:lnSpc>
                <a:spcPct val="130000"/>
              </a:lnSpc>
              <a:buFont typeface="Wingdings" pitchFamily="2" charset="2"/>
              <a:buChar char="l"/>
            </a:pPr>
            <a:r>
              <a:rPr lang="en-US" altLang="ja-JP" sz="1600" b="1" u="sng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plt.figure</a:t>
            </a:r>
            <a:r>
              <a:rPr lang="en-US" altLang="ja-JP" sz="1600" b="1" u="sng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en-US" altLang="ja-JP" sz="1600" b="1" u="sng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figsize</a:t>
            </a:r>
            <a:r>
              <a:rPr lang="en-US" altLang="ja-JP" sz="1600" b="1" u="sng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=(XX,XX))</a:t>
            </a:r>
            <a:r>
              <a:rPr lang="ja-JP" altLang="en-US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で図の大きさを指定できる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。指定しないと文字が潰れて読めないので、大きめの</a:t>
            </a:r>
            <a:r>
              <a:rPr lang="en-US" altLang="ja-JP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(25,15)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で指定する</a:t>
            </a:r>
            <a:endParaRPr lang="en-US" altLang="ja-JP" sz="1600" b="1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171450" indent="-171450" algn="l">
              <a:lnSpc>
                <a:spcPct val="130000"/>
              </a:lnSpc>
              <a:buFont typeface="Wingdings" pitchFamily="2" charset="2"/>
              <a:buChar char="l"/>
            </a:pPr>
            <a:r>
              <a:rPr lang="en-US" altLang="ja-JP" sz="1600" b="1" u="sng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plot_tree</a:t>
            </a:r>
            <a:r>
              <a:rPr lang="en-US" altLang="ja-JP" sz="1600" b="1" u="sng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ja-JP" altLang="en-US" sz="1600" b="1" u="sng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決定木モデル</a:t>
            </a:r>
            <a:r>
              <a:rPr lang="en-US" altLang="ja-JP" sz="1600" b="1" u="sng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</a:t>
            </a:r>
            <a:r>
              <a:rPr lang="en-US" altLang="ja-JP" sz="1600" b="1" u="sng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feature_names</a:t>
            </a:r>
            <a:r>
              <a:rPr lang="en-US" altLang="ja-JP" sz="1600" b="1" u="sng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=, </a:t>
            </a:r>
            <a:r>
              <a:rPr lang="en-US" altLang="ja-JP" sz="1600" b="1" u="sng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class_names</a:t>
            </a:r>
            <a:r>
              <a:rPr lang="en-US" altLang="ja-JP" sz="1600" b="1" u="sng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=, filled = )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で引数を指定する</a:t>
            </a:r>
          </a:p>
        </p:txBody>
      </p:sp>
      <p:pic>
        <p:nvPicPr>
          <p:cNvPr id="8" name="図 7" descr="ダイアグラム&#10;&#10;自動的に生成された説明">
            <a:extLst>
              <a:ext uri="{FF2B5EF4-FFF2-40B4-BE49-F238E27FC236}">
                <a16:creationId xmlns:a16="http://schemas.microsoft.com/office/drawing/2014/main" id="{89FD40EF-CC9A-CB3D-CC79-FA9BD37A8B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98" y="3455227"/>
            <a:ext cx="2230932" cy="1688273"/>
          </a:xfrm>
          <a:prstGeom prst="rect">
            <a:avLst/>
          </a:prstGeom>
        </p:spPr>
      </p:pic>
      <p:sp>
        <p:nvSpPr>
          <p:cNvPr id="10" name="下矢印 9">
            <a:extLst>
              <a:ext uri="{FF2B5EF4-FFF2-40B4-BE49-F238E27FC236}">
                <a16:creationId xmlns:a16="http://schemas.microsoft.com/office/drawing/2014/main" id="{B14A3BAC-3102-E133-0BCB-5594382E5D35}"/>
              </a:ext>
            </a:extLst>
          </p:cNvPr>
          <p:cNvSpPr/>
          <p:nvPr/>
        </p:nvSpPr>
        <p:spPr>
          <a:xfrm rot="16200000" flipH="1">
            <a:off x="457365" y="3166489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27E3994-EE74-9AD8-8B49-61C36F386A0C}"/>
              </a:ext>
            </a:extLst>
          </p:cNvPr>
          <p:cNvSpPr txBox="1"/>
          <p:nvPr/>
        </p:nvSpPr>
        <p:spPr>
          <a:xfrm>
            <a:off x="19779" y="824716"/>
            <a:ext cx="6126152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13-6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決定木の図示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3" name="①学習モデルの選択…">
            <a:extLst>
              <a:ext uri="{FF2B5EF4-FFF2-40B4-BE49-F238E27FC236}">
                <a16:creationId xmlns:a16="http://schemas.microsoft.com/office/drawing/2014/main" id="{3893039F-7D46-FCB3-9B47-65B17472C919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703643E2-4809-5939-7311-DCA3C0544C9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20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721010489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F72B25A7-B828-3BEC-6104-9ABD9A535E6C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7" name="print(model2.score(x2_test, y2_test))">
            <a:extLst>
              <a:ext uri="{FF2B5EF4-FFF2-40B4-BE49-F238E27FC236}">
                <a16:creationId xmlns:a16="http://schemas.microsoft.com/office/drawing/2014/main" id="{66A3AE37-3E7B-F0DE-0BC4-28128632E1F8}"/>
              </a:ext>
            </a:extLst>
          </p:cNvPr>
          <p:cNvSpPr txBox="1"/>
          <p:nvPr/>
        </p:nvSpPr>
        <p:spPr>
          <a:xfrm>
            <a:off x="573548" y="1351708"/>
            <a:ext cx="3998220" cy="404229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5400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/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ＭＳ Ｐゴシック" panose="020B0600070205080204" pitchFamily="34" charset="-128"/>
              </a:rPr>
              <a:t>bc.feature_names</a:t>
            </a:r>
            <a:endParaRPr lang="ja-JP" altLang="ja-JP" sz="1800" b="1">
              <a:effectLst/>
              <a:latin typeface="ＭＳ Ｐゴシック" panose="020B0600070205080204" pitchFamily="34" charset="-128"/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  <p:pic>
        <p:nvPicPr>
          <p:cNvPr id="5" name="図 4" descr="グラフィカル ユーザー インターフェイス, テキスト, アプリケーション, チャットまたはテキスト メッセージ&#10;&#10;自動的に生成された説明">
            <a:extLst>
              <a:ext uri="{FF2B5EF4-FFF2-40B4-BE49-F238E27FC236}">
                <a16:creationId xmlns:a16="http://schemas.microsoft.com/office/drawing/2014/main" id="{8C417048-FFF3-9A76-326C-92D01D33D25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37743" y="1861134"/>
            <a:ext cx="4990132" cy="16512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print(model2.score(x2_test, y2_test))">
            <a:extLst>
              <a:ext uri="{FF2B5EF4-FFF2-40B4-BE49-F238E27FC236}">
                <a16:creationId xmlns:a16="http://schemas.microsoft.com/office/drawing/2014/main" id="{9EBE4FAE-73E3-05D2-5527-07AD81FAE857}"/>
              </a:ext>
            </a:extLst>
          </p:cNvPr>
          <p:cNvSpPr txBox="1"/>
          <p:nvPr/>
        </p:nvSpPr>
        <p:spPr>
          <a:xfrm>
            <a:off x="573548" y="3642250"/>
            <a:ext cx="3998220" cy="404229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5400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/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ＭＳ Ｐゴシック" panose="020B0600070205080204" pitchFamily="34" charset="-128"/>
              </a:rPr>
              <a:t>bc.feature_names.shape</a:t>
            </a:r>
            <a:endParaRPr lang="ja-JP" altLang="ja-JP" sz="1800" b="1">
              <a:effectLst/>
              <a:latin typeface="ＭＳ Ｐゴシック" panose="020B0600070205080204" pitchFamily="34" charset="-128"/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9B076898-3D3E-6BFF-02C2-76D27B746079}"/>
              </a:ext>
            </a:extLst>
          </p:cNvPr>
          <p:cNvSpPr txBox="1"/>
          <p:nvPr/>
        </p:nvSpPr>
        <p:spPr>
          <a:xfrm>
            <a:off x="4965303" y="3631831"/>
            <a:ext cx="929742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(30, )</a:t>
            </a:r>
            <a:endParaRPr kumimoji="0" lang="ja-JP" altLang="en-US" sz="18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1" name="print(model2.score(x2_test, y2_test))">
            <a:extLst>
              <a:ext uri="{FF2B5EF4-FFF2-40B4-BE49-F238E27FC236}">
                <a16:creationId xmlns:a16="http://schemas.microsoft.com/office/drawing/2014/main" id="{C88E8CC1-5FC1-48CF-C14B-E86C13DE0C47}"/>
              </a:ext>
            </a:extLst>
          </p:cNvPr>
          <p:cNvSpPr txBox="1"/>
          <p:nvPr/>
        </p:nvSpPr>
        <p:spPr>
          <a:xfrm>
            <a:off x="573780" y="4301669"/>
            <a:ext cx="3998220" cy="404229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5400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/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ＭＳ Ｐゴシック" panose="020B0600070205080204" pitchFamily="34" charset="-128"/>
              </a:rPr>
              <a:t>type(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ＭＳ Ｐゴシック" panose="020B0600070205080204" pitchFamily="34" charset="-128"/>
              </a:rPr>
              <a:t>bc.feature_names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ＭＳ Ｐゴシック" panose="020B0600070205080204" pitchFamily="34" charset="-128"/>
              </a:rPr>
              <a:t>)</a:t>
            </a:r>
            <a:endParaRPr lang="ja-JP" altLang="ja-JP" sz="1800" b="1">
              <a:effectLst/>
              <a:latin typeface="ＭＳ Ｐゴシック" panose="020B0600070205080204" pitchFamily="34" charset="-128"/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065B0E2-9776-6BB1-65A1-42D1F388F6CE}"/>
              </a:ext>
            </a:extLst>
          </p:cNvPr>
          <p:cNvSpPr txBox="1"/>
          <p:nvPr/>
        </p:nvSpPr>
        <p:spPr>
          <a:xfrm>
            <a:off x="19779" y="903300"/>
            <a:ext cx="6126152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13-7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en-US" altLang="ja-JP"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bc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の</a:t>
            </a:r>
            <a:r>
              <a:rPr lang="en-US" altLang="ja-JP"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feature_names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の内容確認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4" name="下矢印 13">
            <a:extLst>
              <a:ext uri="{FF2B5EF4-FFF2-40B4-BE49-F238E27FC236}">
                <a16:creationId xmlns:a16="http://schemas.microsoft.com/office/drawing/2014/main" id="{12AF2E5E-5D07-19E5-807D-72FCD602010A}"/>
              </a:ext>
            </a:extLst>
          </p:cNvPr>
          <p:cNvSpPr/>
          <p:nvPr/>
        </p:nvSpPr>
        <p:spPr>
          <a:xfrm rot="16200000" flipH="1">
            <a:off x="689650" y="1808668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5" name="下矢印 14">
            <a:extLst>
              <a:ext uri="{FF2B5EF4-FFF2-40B4-BE49-F238E27FC236}">
                <a16:creationId xmlns:a16="http://schemas.microsoft.com/office/drawing/2014/main" id="{0B36127D-6906-E89C-6003-76774485978C}"/>
              </a:ext>
            </a:extLst>
          </p:cNvPr>
          <p:cNvSpPr/>
          <p:nvPr/>
        </p:nvSpPr>
        <p:spPr>
          <a:xfrm rot="16200000" flipH="1">
            <a:off x="4676565" y="3703720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7" name="下矢印 16">
            <a:extLst>
              <a:ext uri="{FF2B5EF4-FFF2-40B4-BE49-F238E27FC236}">
                <a16:creationId xmlns:a16="http://schemas.microsoft.com/office/drawing/2014/main" id="{B2429367-9DC9-CADC-7DE3-DEFA4E2F3C19}"/>
              </a:ext>
            </a:extLst>
          </p:cNvPr>
          <p:cNvSpPr/>
          <p:nvPr/>
        </p:nvSpPr>
        <p:spPr>
          <a:xfrm rot="16200000" flipH="1">
            <a:off x="4676566" y="4389991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9" name="①学習モデルの選択(今回は線形回帰)…">
            <a:extLst>
              <a:ext uri="{FF2B5EF4-FFF2-40B4-BE49-F238E27FC236}">
                <a16:creationId xmlns:a16="http://schemas.microsoft.com/office/drawing/2014/main" id="{9FCA8E7B-5658-676B-1623-82F268594B9D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4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：決定木の図示</a:t>
            </a:r>
          </a:p>
        </p:txBody>
      </p:sp>
      <p:sp>
        <p:nvSpPr>
          <p:cNvPr id="20" name="①学習モデルの選択…">
            <a:extLst>
              <a:ext uri="{FF2B5EF4-FFF2-40B4-BE49-F238E27FC236}">
                <a16:creationId xmlns:a16="http://schemas.microsoft.com/office/drawing/2014/main" id="{4F3B0FED-0649-32B8-6928-9EF0AE7E7B3C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FA04E3-63C8-09FB-65F7-BC9D5B44B065}"/>
              </a:ext>
            </a:extLst>
          </p:cNvPr>
          <p:cNvSpPr txBox="1"/>
          <p:nvPr/>
        </p:nvSpPr>
        <p:spPr>
          <a:xfrm>
            <a:off x="5022550" y="4301669"/>
            <a:ext cx="364202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&lt;class ’</a:t>
            </a:r>
            <a:r>
              <a:rPr kumimoji="0" lang="en-US" altLang="ja-JP" sz="2000" b="1" i="0" u="none" strike="noStrike" cap="none" spc="0" normalizeH="0" baseline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numpy.ndarray</a:t>
            </a:r>
            <a:r>
              <a:rPr kumimoji="0" lang="en-US" altLang="ja-JP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’&gt;</a:t>
            </a:r>
            <a:endParaRPr kumimoji="0" lang="ja-JP" altLang="en-US" sz="2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68F11B-4BBE-40CD-1946-CEDCEDA0570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21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17537267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F72B25A7-B828-3BEC-6104-9ABD9A535E6C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7" name="print(model2.score(x2_test, y2_test))">
            <a:extLst>
              <a:ext uri="{FF2B5EF4-FFF2-40B4-BE49-F238E27FC236}">
                <a16:creationId xmlns:a16="http://schemas.microsoft.com/office/drawing/2014/main" id="{66A3AE37-3E7B-F0DE-0BC4-28128632E1F8}"/>
              </a:ext>
            </a:extLst>
          </p:cNvPr>
          <p:cNvSpPr txBox="1"/>
          <p:nvPr/>
        </p:nvSpPr>
        <p:spPr>
          <a:xfrm>
            <a:off x="615827" y="1598658"/>
            <a:ext cx="4415832" cy="471359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54000" rIns="40500" bIns="108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/>
            <a:r>
              <a:rPr lang="en-US" altLang="ja-JP" sz="20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ＭＳ Ｐゴシック" panose="020B0600070205080204" pitchFamily="34" charset="-128"/>
              </a:rPr>
              <a:t>bc.target_names</a:t>
            </a:r>
            <a:endParaRPr lang="ja-JP" altLang="ja-JP" sz="2000" b="1">
              <a:effectLst/>
              <a:latin typeface="ＭＳ Ｐゴシック" panose="020B0600070205080204" pitchFamily="34" charset="-128"/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  <p:pic>
        <p:nvPicPr>
          <p:cNvPr id="6" name="図 5" descr="グラフィカル ユーザー インターフェイス, テキスト, アプリケーション, チャットまたはテキスト メッセージ&#10;&#10;自動的に生成された説明">
            <a:extLst>
              <a:ext uri="{FF2B5EF4-FFF2-40B4-BE49-F238E27FC236}">
                <a16:creationId xmlns:a16="http://schemas.microsoft.com/office/drawing/2014/main" id="{611AF795-20E2-702B-2B60-1123B7ACD53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00956" y="2098257"/>
            <a:ext cx="7005310" cy="6811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print(model2.score(x2_test, y2_test))">
            <a:extLst>
              <a:ext uri="{FF2B5EF4-FFF2-40B4-BE49-F238E27FC236}">
                <a16:creationId xmlns:a16="http://schemas.microsoft.com/office/drawing/2014/main" id="{AD4295AB-FA5F-CBE3-D1EA-4A0DEC461FB4}"/>
              </a:ext>
            </a:extLst>
          </p:cNvPr>
          <p:cNvSpPr txBox="1"/>
          <p:nvPr/>
        </p:nvSpPr>
        <p:spPr>
          <a:xfrm>
            <a:off x="615825" y="3073484"/>
            <a:ext cx="4415833" cy="471359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54000" rIns="40500" bIns="108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/>
            <a:r>
              <a:rPr lang="en-US" altLang="ja-JP" sz="20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ＭＳ Ｐゴシック" panose="020B0600070205080204" pitchFamily="34" charset="-128"/>
              </a:rPr>
              <a:t>bc.target_names.shape</a:t>
            </a:r>
            <a:endParaRPr lang="ja-JP" altLang="ja-JP" sz="2000" b="1">
              <a:effectLst/>
              <a:latin typeface="ＭＳ Ｐゴシック" panose="020B0600070205080204" pitchFamily="34" charset="-128"/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BB31289-F5AB-20AB-D6F9-507965CF1678}"/>
              </a:ext>
            </a:extLst>
          </p:cNvPr>
          <p:cNvSpPr txBox="1"/>
          <p:nvPr/>
        </p:nvSpPr>
        <p:spPr>
          <a:xfrm>
            <a:off x="5982749" y="3073484"/>
            <a:ext cx="791883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(2, )</a:t>
            </a:r>
            <a:endParaRPr kumimoji="0" lang="ja-JP" altLang="en-US" sz="18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1" name="print(model2.score(x2_test, y2_test))">
            <a:extLst>
              <a:ext uri="{FF2B5EF4-FFF2-40B4-BE49-F238E27FC236}">
                <a16:creationId xmlns:a16="http://schemas.microsoft.com/office/drawing/2014/main" id="{9EF6B010-D43F-7095-1138-F3B63DC743BD}"/>
              </a:ext>
            </a:extLst>
          </p:cNvPr>
          <p:cNvSpPr txBox="1"/>
          <p:nvPr/>
        </p:nvSpPr>
        <p:spPr>
          <a:xfrm>
            <a:off x="640135" y="4052090"/>
            <a:ext cx="3998220" cy="404229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5400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/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ＭＳ Ｐゴシック" panose="020B0600070205080204" pitchFamily="34" charset="-128"/>
              </a:rPr>
              <a:t>type(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ＭＳ Ｐゴシック" panose="020B0600070205080204" pitchFamily="34" charset="-128"/>
              </a:rPr>
              <a:t>bc.target_names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ＭＳ Ｐゴシック" panose="020B0600070205080204" pitchFamily="34" charset="-128"/>
              </a:rPr>
              <a:t>)</a:t>
            </a:r>
            <a:endParaRPr lang="ja-JP" altLang="ja-JP" sz="1800" b="1">
              <a:effectLst/>
              <a:latin typeface="ＭＳ Ｐゴシック" panose="020B0600070205080204" pitchFamily="34" charset="-128"/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46096A3-3662-ED06-6ED1-0C40C68B9FC0}"/>
              </a:ext>
            </a:extLst>
          </p:cNvPr>
          <p:cNvSpPr txBox="1"/>
          <p:nvPr/>
        </p:nvSpPr>
        <p:spPr>
          <a:xfrm>
            <a:off x="5143672" y="4058777"/>
            <a:ext cx="364202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&lt;class ’</a:t>
            </a:r>
            <a:r>
              <a:rPr kumimoji="0" lang="en-US" altLang="ja-JP" sz="2000" b="1" i="0" u="none" strike="noStrike" cap="none" spc="0" normalizeH="0" baseline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numpy.ndarray</a:t>
            </a:r>
            <a:r>
              <a:rPr kumimoji="0" lang="en-US" altLang="ja-JP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’&gt;</a:t>
            </a:r>
            <a:endParaRPr kumimoji="0" lang="ja-JP" altLang="en-US" sz="2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B32B5F3-D605-1EF0-47F9-02627176625D}"/>
              </a:ext>
            </a:extLst>
          </p:cNvPr>
          <p:cNvSpPr txBox="1"/>
          <p:nvPr/>
        </p:nvSpPr>
        <p:spPr>
          <a:xfrm>
            <a:off x="19779" y="903300"/>
            <a:ext cx="6126152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13-8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en-US" altLang="ja-JP"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bc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の</a:t>
            </a:r>
            <a:r>
              <a:rPr lang="en-US" altLang="ja-JP"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target_names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の内容確認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4" name="下矢印 13">
            <a:extLst>
              <a:ext uri="{FF2B5EF4-FFF2-40B4-BE49-F238E27FC236}">
                <a16:creationId xmlns:a16="http://schemas.microsoft.com/office/drawing/2014/main" id="{FDBAC02B-49A8-5D57-B8C6-1FE3AEF18B42}"/>
              </a:ext>
            </a:extLst>
          </p:cNvPr>
          <p:cNvSpPr/>
          <p:nvPr/>
        </p:nvSpPr>
        <p:spPr>
          <a:xfrm rot="16200000" flipH="1">
            <a:off x="608376" y="2326952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5" name="下矢印 14">
            <a:extLst>
              <a:ext uri="{FF2B5EF4-FFF2-40B4-BE49-F238E27FC236}">
                <a16:creationId xmlns:a16="http://schemas.microsoft.com/office/drawing/2014/main" id="{9274EA50-54DA-8340-73C4-FEA18B5D07D7}"/>
              </a:ext>
            </a:extLst>
          </p:cNvPr>
          <p:cNvSpPr/>
          <p:nvPr/>
        </p:nvSpPr>
        <p:spPr>
          <a:xfrm rot="16200000" flipH="1">
            <a:off x="5694012" y="3164338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6" name="下矢印 15">
            <a:extLst>
              <a:ext uri="{FF2B5EF4-FFF2-40B4-BE49-F238E27FC236}">
                <a16:creationId xmlns:a16="http://schemas.microsoft.com/office/drawing/2014/main" id="{6D668E9E-1B64-D02E-C8A5-73B2BF941274}"/>
              </a:ext>
            </a:extLst>
          </p:cNvPr>
          <p:cNvSpPr/>
          <p:nvPr/>
        </p:nvSpPr>
        <p:spPr>
          <a:xfrm rot="16200000" flipH="1">
            <a:off x="4742920" y="4113560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8" name="①学習モデルの選択(今回は線形回帰)…">
            <a:extLst>
              <a:ext uri="{FF2B5EF4-FFF2-40B4-BE49-F238E27FC236}">
                <a16:creationId xmlns:a16="http://schemas.microsoft.com/office/drawing/2014/main" id="{5B2E821E-09A2-8C5D-945F-D237029EA518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4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：決定木の図示</a:t>
            </a:r>
          </a:p>
        </p:txBody>
      </p:sp>
      <p:sp>
        <p:nvSpPr>
          <p:cNvPr id="19" name="①学習モデルの選択…">
            <a:extLst>
              <a:ext uri="{FF2B5EF4-FFF2-40B4-BE49-F238E27FC236}">
                <a16:creationId xmlns:a16="http://schemas.microsoft.com/office/drawing/2014/main" id="{766225C5-31D6-3206-1401-EE479C22AD87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1A5704-56F1-0E43-24F6-438D8546629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22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0455789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F72B25A7-B828-3BEC-6104-9ABD9A535E6C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7" name="print(model2.score(x2_test, y2_test))">
            <a:extLst>
              <a:ext uri="{FF2B5EF4-FFF2-40B4-BE49-F238E27FC236}">
                <a16:creationId xmlns:a16="http://schemas.microsoft.com/office/drawing/2014/main" id="{66A3AE37-3E7B-F0DE-0BC4-28128632E1F8}"/>
              </a:ext>
            </a:extLst>
          </p:cNvPr>
          <p:cNvSpPr txBox="1"/>
          <p:nvPr/>
        </p:nvSpPr>
        <p:spPr>
          <a:xfrm>
            <a:off x="117504" y="1297053"/>
            <a:ext cx="8017793" cy="808477"/>
          </a:xfrm>
          <a:prstGeom prst="rect">
            <a:avLst/>
          </a:prstGeom>
          <a:ln w="254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3600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plot_tree</a:t>
            </a:r>
            <a:r>
              <a:rPr lang="en-US" altLang="ja-JP" sz="1800" b="1">
                <a:solidFill>
                  <a:srgbClr val="0070C0"/>
                </a:solidFill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model_tree_c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feature_names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=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bc.feature_names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</a:t>
            </a:r>
          </a:p>
          <a:p>
            <a:pPr algn="l">
              <a:lnSpc>
                <a:spcPct val="130000"/>
              </a:lnSpc>
            </a:pPr>
            <a:r>
              <a:rPr lang="en-US" altLang="ja-JP" sz="18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        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class_names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=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bc.target_names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filled = </a:t>
            </a:r>
            <a:r>
              <a:rPr lang="en-US" altLang="ja-JP" sz="1800" b="1">
                <a:solidFill>
                  <a:srgbClr val="0070C0"/>
                </a:solidFill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True)</a:t>
            </a:r>
            <a:endParaRPr lang="ja-JP" altLang="ja-JP" sz="1800" b="1">
              <a:solidFill>
                <a:srgbClr val="0070C0"/>
              </a:solidFill>
              <a:effectLst/>
              <a:latin typeface="Courier New" panose="02070309020205020404" pitchFamily="49" charset="0"/>
              <a:ea typeface="ＭＳ Ｐゴシック" panose="020B0600070205080204" pitchFamily="34" charset="-128"/>
              <a:cs typeface="Courier New" panose="02070309020205020404" pitchFamily="49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4B9544E-92AA-0F47-094D-79C4B5FB6CE9}"/>
              </a:ext>
            </a:extLst>
          </p:cNvPr>
          <p:cNvSpPr txBox="1"/>
          <p:nvPr/>
        </p:nvSpPr>
        <p:spPr>
          <a:xfrm>
            <a:off x="2998248" y="2130495"/>
            <a:ext cx="5907819" cy="26433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7145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ja-JP" sz="1600" b="1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plot_tree</a:t>
            </a:r>
            <a:r>
              <a:rPr lang="en-US" altLang="ja-JP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決定木モデル</a:t>
            </a:r>
            <a:r>
              <a:rPr lang="en-US" altLang="ja-JP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</a:t>
            </a:r>
            <a:r>
              <a:rPr lang="en-US" altLang="ja-JP" sz="1600" b="1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feature_names</a:t>
            </a:r>
            <a:r>
              <a:rPr lang="en-US" altLang="ja-JP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=, </a:t>
            </a:r>
            <a:r>
              <a:rPr lang="en-US" altLang="ja-JP" sz="1600" b="1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class_names</a:t>
            </a:r>
            <a:r>
              <a:rPr lang="en-US" altLang="ja-JP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=, filled = )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で引数を指定</a:t>
            </a:r>
            <a:endParaRPr lang="en-US" altLang="ja-JP" sz="1600" b="1">
              <a:latin typeface="Courier New" panose="02070309020205020404" pitchFamily="49" charset="0"/>
              <a:ea typeface="Yu Gothic" panose="020B0400000000000000" pitchFamily="34" charset="-128"/>
              <a:cs typeface="Courier New" panose="02070309020205020404" pitchFamily="49" charset="0"/>
            </a:endParaRPr>
          </a:p>
          <a:p>
            <a:pPr marL="17145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ja-JP" sz="1600" b="1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feature_names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は</a:t>
            </a:r>
            <a:r>
              <a:rPr lang="en-US" altLang="ja-JP" sz="1600" b="1" err="1">
                <a:solidFill>
                  <a:srgbClr val="C00000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bc.feature_names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（特徴量の名前のリスト</a:t>
            </a:r>
            <a:r>
              <a:rPr lang="en-US" altLang="ja-JP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), </a:t>
            </a:r>
            <a:r>
              <a:rPr lang="en-US" altLang="ja-JP" sz="1600" b="1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class_names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は</a:t>
            </a:r>
            <a:r>
              <a:rPr lang="en-US" altLang="ja-JP" sz="1600" b="1" err="1">
                <a:solidFill>
                  <a:srgbClr val="C00000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bc.target_names</a:t>
            </a:r>
            <a:r>
              <a:rPr lang="en-US" altLang="ja-JP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(target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のクラス</a:t>
            </a:r>
            <a:r>
              <a:rPr lang="en-US" altLang="ja-JP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良性腫瘍</a:t>
            </a:r>
            <a:r>
              <a:rPr lang="en-US" altLang="ja-JP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/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悪性腫瘍</a:t>
            </a:r>
            <a:r>
              <a:rPr lang="en-US" altLang="ja-JP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))</a:t>
            </a:r>
            <a:r>
              <a:rPr lang="ja-JP" altLang="en-US" sz="16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を指定</a:t>
            </a:r>
          </a:p>
          <a:p>
            <a:pPr marL="17145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ja-JP" altLang="ja-JP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引数</a:t>
            </a:r>
            <a:r>
              <a:rPr lang="en-US" altLang="ja-JP" sz="1600" b="1" u="sng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ＭＳ Ｐゴシック" panose="020B0600070205080204" pitchFamily="34" charset="-128"/>
              </a:rPr>
              <a:t>filled = True</a:t>
            </a:r>
            <a:r>
              <a:rPr lang="ja-JP" altLang="ja-JP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を指定すると、カラーになりノード</a:t>
            </a:r>
            <a:r>
              <a:rPr lang="ja-JP" altLang="en-US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のクラス</a:t>
            </a:r>
            <a:r>
              <a:rPr lang="ja-JP" altLang="ja-JP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が良性腫瘍</a:t>
            </a:r>
            <a:r>
              <a:rPr lang="en-US" altLang="ja-JP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ja-JP" altLang="en-US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青</a:t>
            </a:r>
            <a:r>
              <a:rPr lang="en-US" altLang="ja-JP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)/</a:t>
            </a:r>
            <a:r>
              <a:rPr lang="ja-JP" altLang="ja-JP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悪性腫瘍</a:t>
            </a:r>
            <a:r>
              <a:rPr lang="en-US" altLang="ja-JP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ja-JP" altLang="en-US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橙</a:t>
            </a:r>
            <a:r>
              <a:rPr lang="en-US" altLang="ja-JP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)</a:t>
            </a:r>
            <a:r>
              <a:rPr lang="ja-JP" altLang="en-US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と</a:t>
            </a:r>
            <a:r>
              <a:rPr lang="ja-JP" altLang="ja-JP" sz="16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異なる色で描出</a:t>
            </a:r>
            <a:endParaRPr lang="ja-JP" altLang="ja-JP" sz="1600" b="1">
              <a:effectLst/>
              <a:latin typeface="ＭＳ Ｐゴシック" panose="020B0600070205080204" pitchFamily="34" charset="-128"/>
              <a:ea typeface="ＭＳ Ｐゴシック" panose="020B0600070205080204" pitchFamily="34" charset="-128"/>
              <a:cs typeface="ＭＳ Ｐゴシック" panose="020B0600070205080204" pitchFamily="34" charset="-128"/>
            </a:endParaRPr>
          </a:p>
        </p:txBody>
      </p:sp>
      <p:pic>
        <p:nvPicPr>
          <p:cNvPr id="8" name="図 7" descr="ダイアグラム&#10;&#10;自動的に生成された説明">
            <a:extLst>
              <a:ext uri="{FF2B5EF4-FFF2-40B4-BE49-F238E27FC236}">
                <a16:creationId xmlns:a16="http://schemas.microsoft.com/office/drawing/2014/main" id="{89FD40EF-CC9A-CB3D-CC79-FA9BD37A8B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5" y="2219444"/>
            <a:ext cx="2954631" cy="2235937"/>
          </a:xfrm>
          <a:prstGeom prst="rect">
            <a:avLst/>
          </a:prstGeom>
        </p:spPr>
      </p:pic>
      <p:sp>
        <p:nvSpPr>
          <p:cNvPr id="10" name="下矢印 9">
            <a:extLst>
              <a:ext uri="{FF2B5EF4-FFF2-40B4-BE49-F238E27FC236}">
                <a16:creationId xmlns:a16="http://schemas.microsoft.com/office/drawing/2014/main" id="{B14A3BAC-3102-E133-0BCB-5594382E5D35}"/>
              </a:ext>
            </a:extLst>
          </p:cNvPr>
          <p:cNvSpPr/>
          <p:nvPr/>
        </p:nvSpPr>
        <p:spPr>
          <a:xfrm rot="16200000" flipH="1">
            <a:off x="457365" y="2454722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3" name="①学習モデルの選択…">
            <a:extLst>
              <a:ext uri="{FF2B5EF4-FFF2-40B4-BE49-F238E27FC236}">
                <a16:creationId xmlns:a16="http://schemas.microsoft.com/office/drawing/2014/main" id="{FA53744F-F477-5DEC-ABA5-C652B04DD679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5" name="①学習モデルの選択(今回は線形回帰)…">
            <a:extLst>
              <a:ext uri="{FF2B5EF4-FFF2-40B4-BE49-F238E27FC236}">
                <a16:creationId xmlns:a16="http://schemas.microsoft.com/office/drawing/2014/main" id="{04A62C13-20D5-293A-DD28-B4426A0EFA24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4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：決定木の図示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021301E-6AD7-A2A4-3E16-C52E2A2B15D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23</a:t>
            </a:fld>
            <a:endParaRPr lang="ja-JP" altLang="en-US"/>
          </a:p>
        </p:txBody>
      </p:sp>
      <p:sp>
        <p:nvSpPr>
          <p:cNvPr id="6" name="右矢印 5">
            <a:extLst>
              <a:ext uri="{FF2B5EF4-FFF2-40B4-BE49-F238E27FC236}">
                <a16:creationId xmlns:a16="http://schemas.microsoft.com/office/drawing/2014/main" id="{8528E0E5-B956-5A95-5B1A-1C53CBB9367F}"/>
              </a:ext>
            </a:extLst>
          </p:cNvPr>
          <p:cNvSpPr/>
          <p:nvPr/>
        </p:nvSpPr>
        <p:spPr>
          <a:xfrm>
            <a:off x="8135297" y="4632450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</p:spTree>
    <p:extLst>
      <p:ext uri="{BB962C8B-B14F-4D97-AF65-F5344CB8AC3E}">
        <p14:creationId xmlns:p14="http://schemas.microsoft.com/office/powerpoint/2010/main" val="186001489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F72B25A7-B828-3BEC-6104-9ABD9A535E6C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pic>
        <p:nvPicPr>
          <p:cNvPr id="13" name="図 12" descr="ダイアグラム&#10;&#10;自動的に生成された説明">
            <a:extLst>
              <a:ext uri="{FF2B5EF4-FFF2-40B4-BE49-F238E27FC236}">
                <a16:creationId xmlns:a16="http://schemas.microsoft.com/office/drawing/2014/main" id="{628B53FD-29D1-39A8-58AC-239AE0E159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0" b="3086"/>
          <a:stretch/>
        </p:blipFill>
        <p:spPr>
          <a:xfrm>
            <a:off x="88361" y="964821"/>
            <a:ext cx="6672691" cy="3754659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64A2CE9-647D-DD29-3C62-BD4E173C1575}"/>
              </a:ext>
            </a:extLst>
          </p:cNvPr>
          <p:cNvSpPr txBox="1"/>
          <p:nvPr/>
        </p:nvSpPr>
        <p:spPr>
          <a:xfrm>
            <a:off x="984755" y="4693720"/>
            <a:ext cx="6812762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リーフノードが</a:t>
            </a:r>
            <a:r>
              <a:rPr kumimoji="0" lang="en-US" altLang="ja-JP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1</a:t>
            </a:r>
            <a:r>
              <a:rPr kumimoji="0" lang="ja-JP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つのクラス（正解値</a:t>
            </a:r>
            <a:r>
              <a:rPr kumimoji="0" lang="en-US" altLang="ja-JP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1/0)</a:t>
            </a:r>
            <a:r>
              <a:rPr lang="ja-JP" altLang="en-US" sz="1800">
                <a:solidFill>
                  <a:srgbClr val="FF0000"/>
                </a:solidFill>
              </a:rPr>
              <a:t>になるまで分岐される</a:t>
            </a:r>
            <a:endParaRPr kumimoji="0" lang="ja-JP" altLang="en-US" sz="1800" b="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6" name="①学習モデルの選択(今回は線形回帰)…">
            <a:extLst>
              <a:ext uri="{FF2B5EF4-FFF2-40B4-BE49-F238E27FC236}">
                <a16:creationId xmlns:a16="http://schemas.microsoft.com/office/drawing/2014/main" id="{E270E0F8-CD31-9137-AF20-4FE130EEA84B}"/>
              </a:ext>
            </a:extLst>
          </p:cNvPr>
          <p:cNvSpPr txBox="1"/>
          <p:nvPr/>
        </p:nvSpPr>
        <p:spPr>
          <a:xfrm>
            <a:off x="0" y="543047"/>
            <a:ext cx="3944983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4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：決定木の図示</a:t>
            </a:r>
          </a:p>
        </p:txBody>
      </p:sp>
      <p:sp>
        <p:nvSpPr>
          <p:cNvPr id="17" name="①学習モデルの選択…">
            <a:extLst>
              <a:ext uri="{FF2B5EF4-FFF2-40B4-BE49-F238E27FC236}">
                <a16:creationId xmlns:a16="http://schemas.microsoft.com/office/drawing/2014/main" id="{747EE7FF-2910-39A8-47EE-E0C593D4C3E7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1B4625C-4C0D-ECF8-9C75-9EF166E00CD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24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262029927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F72B25A7-B828-3BEC-6104-9ABD9A535E6C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pic>
        <p:nvPicPr>
          <p:cNvPr id="13" name="図 12" descr="ダイアグラム&#10;&#10;自動的に生成された説明">
            <a:extLst>
              <a:ext uri="{FF2B5EF4-FFF2-40B4-BE49-F238E27FC236}">
                <a16:creationId xmlns:a16="http://schemas.microsoft.com/office/drawing/2014/main" id="{628B53FD-29D1-39A8-58AC-239AE0E159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0" b="3086"/>
          <a:stretch/>
        </p:blipFill>
        <p:spPr>
          <a:xfrm>
            <a:off x="88361" y="964821"/>
            <a:ext cx="6672691" cy="3754659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64A2CE9-647D-DD29-3C62-BD4E173C1575}"/>
              </a:ext>
            </a:extLst>
          </p:cNvPr>
          <p:cNvSpPr txBox="1"/>
          <p:nvPr/>
        </p:nvSpPr>
        <p:spPr>
          <a:xfrm>
            <a:off x="898130" y="4744121"/>
            <a:ext cx="7125349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8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リーフノードが</a:t>
            </a:r>
            <a:r>
              <a:rPr kumimoji="0" lang="en-US" altLang="ja-JP" sz="18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1</a:t>
            </a:r>
            <a:r>
              <a:rPr kumimoji="0" lang="ja-JP" altLang="en-US" sz="18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つのクラス（正解値</a:t>
            </a:r>
            <a:r>
              <a:rPr kumimoji="0" lang="en-US" altLang="ja-JP" sz="18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1/0)</a:t>
            </a:r>
            <a:r>
              <a:rPr lang="ja-JP" altLang="en-US" sz="1800">
                <a:solidFill>
                  <a:srgbClr val="00B050"/>
                </a:solidFill>
              </a:rPr>
              <a:t>になるまで分岐される</a:t>
            </a:r>
            <a:r>
              <a:rPr lang="en-US" altLang="ja-JP" sz="1800">
                <a:solidFill>
                  <a:srgbClr val="00B050"/>
                </a:solidFill>
              </a:rPr>
              <a:t>  </a:t>
            </a:r>
            <a:endParaRPr kumimoji="0" lang="ja-JP" altLang="en-US" sz="1800" b="0" i="0" u="none" strike="noStrike" cap="none" spc="0" normalizeH="0" baseline="0">
              <a:ln>
                <a:noFill/>
              </a:ln>
              <a:solidFill>
                <a:srgbClr val="00B05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C9A72C8-1464-3349-8FFE-0E40F5B368B2}"/>
              </a:ext>
            </a:extLst>
          </p:cNvPr>
          <p:cNvSpPr/>
          <p:nvPr/>
        </p:nvSpPr>
        <p:spPr>
          <a:xfrm>
            <a:off x="4572000" y="940180"/>
            <a:ext cx="666512" cy="362715"/>
          </a:xfrm>
          <a:prstGeom prst="rect">
            <a:avLst/>
          </a:prstGeom>
          <a:noFill/>
          <a:ln w="254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F98C04F-FDC6-FDED-ACD6-6443717BB724}"/>
              </a:ext>
            </a:extLst>
          </p:cNvPr>
          <p:cNvSpPr txBox="1"/>
          <p:nvPr/>
        </p:nvSpPr>
        <p:spPr>
          <a:xfrm>
            <a:off x="3207520" y="976261"/>
            <a:ext cx="1333698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6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ルートノード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3908582-A8DA-1028-B239-7FF0B38F9B6F}"/>
              </a:ext>
            </a:extLst>
          </p:cNvPr>
          <p:cNvSpPr/>
          <p:nvPr/>
        </p:nvSpPr>
        <p:spPr>
          <a:xfrm>
            <a:off x="1622502" y="4278839"/>
            <a:ext cx="1042639" cy="452082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1635BE6-4E02-F887-B3BE-EF0D881FF607}"/>
              </a:ext>
            </a:extLst>
          </p:cNvPr>
          <p:cNvSpPr/>
          <p:nvPr/>
        </p:nvSpPr>
        <p:spPr>
          <a:xfrm>
            <a:off x="174702" y="3826757"/>
            <a:ext cx="1042639" cy="452082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0DB6DBE-BD80-A496-E374-2D092A953886}"/>
              </a:ext>
            </a:extLst>
          </p:cNvPr>
          <p:cNvSpPr/>
          <p:nvPr/>
        </p:nvSpPr>
        <p:spPr>
          <a:xfrm>
            <a:off x="2202830" y="3382827"/>
            <a:ext cx="1042639" cy="452082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5669AEC-BCF7-CF02-C9A3-6F721212451B}"/>
              </a:ext>
            </a:extLst>
          </p:cNvPr>
          <p:cNvSpPr/>
          <p:nvPr/>
        </p:nvSpPr>
        <p:spPr>
          <a:xfrm>
            <a:off x="3670457" y="3875979"/>
            <a:ext cx="1042639" cy="452082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F36D14DE-3507-1C12-F9ED-C5543218FA98}"/>
              </a:ext>
            </a:extLst>
          </p:cNvPr>
          <p:cNvSpPr/>
          <p:nvPr/>
        </p:nvSpPr>
        <p:spPr>
          <a:xfrm>
            <a:off x="5359938" y="3834909"/>
            <a:ext cx="1042639" cy="452082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D545110-8A64-2D24-CA4A-5AE93A8ADF7F}"/>
              </a:ext>
            </a:extLst>
          </p:cNvPr>
          <p:cNvSpPr/>
          <p:nvPr/>
        </p:nvSpPr>
        <p:spPr>
          <a:xfrm>
            <a:off x="6194502" y="3431018"/>
            <a:ext cx="507381" cy="288000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9D6AAFA2-1A1D-89A3-6CCE-0091C248E6F5}"/>
              </a:ext>
            </a:extLst>
          </p:cNvPr>
          <p:cNvSpPr/>
          <p:nvPr/>
        </p:nvSpPr>
        <p:spPr>
          <a:xfrm>
            <a:off x="6200700" y="2452860"/>
            <a:ext cx="507381" cy="288000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A8B9D400-9006-33D5-57FA-F4DB4F0D9B7B}"/>
              </a:ext>
            </a:extLst>
          </p:cNvPr>
          <p:cNvSpPr/>
          <p:nvPr/>
        </p:nvSpPr>
        <p:spPr>
          <a:xfrm>
            <a:off x="5339653" y="2939797"/>
            <a:ext cx="507381" cy="288000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71113DDE-81F7-0BF5-1F1E-3BE4943662A7}"/>
              </a:ext>
            </a:extLst>
          </p:cNvPr>
          <p:cNvSpPr/>
          <p:nvPr/>
        </p:nvSpPr>
        <p:spPr>
          <a:xfrm>
            <a:off x="5359938" y="1967865"/>
            <a:ext cx="507381" cy="288000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E39A473C-15DC-B545-9868-981B3B609DD9}"/>
              </a:ext>
            </a:extLst>
          </p:cNvPr>
          <p:cNvSpPr/>
          <p:nvPr/>
        </p:nvSpPr>
        <p:spPr>
          <a:xfrm>
            <a:off x="4459405" y="2438105"/>
            <a:ext cx="1042639" cy="288000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F801E788-5036-8ECB-C69E-B4722D27B78D}"/>
              </a:ext>
            </a:extLst>
          </p:cNvPr>
          <p:cNvSpPr/>
          <p:nvPr/>
        </p:nvSpPr>
        <p:spPr>
          <a:xfrm>
            <a:off x="4195873" y="2941287"/>
            <a:ext cx="465337" cy="288000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19EB0A3C-408F-9174-AE5B-A5E06BF89A22}"/>
              </a:ext>
            </a:extLst>
          </p:cNvPr>
          <p:cNvSpPr/>
          <p:nvPr/>
        </p:nvSpPr>
        <p:spPr>
          <a:xfrm>
            <a:off x="3316785" y="3440201"/>
            <a:ext cx="465337" cy="288000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A018E9F7-FCB1-33CE-78D6-BE44297728DA}"/>
              </a:ext>
            </a:extLst>
          </p:cNvPr>
          <p:cNvSpPr/>
          <p:nvPr/>
        </p:nvSpPr>
        <p:spPr>
          <a:xfrm>
            <a:off x="1303682" y="3940448"/>
            <a:ext cx="465337" cy="288000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3" name="①学習モデルの選択(今回は線形回帰)…">
            <a:extLst>
              <a:ext uri="{FF2B5EF4-FFF2-40B4-BE49-F238E27FC236}">
                <a16:creationId xmlns:a16="http://schemas.microsoft.com/office/drawing/2014/main" id="{6CC184B5-3D80-8EAB-0F42-9C27B478AB36}"/>
              </a:ext>
            </a:extLst>
          </p:cNvPr>
          <p:cNvSpPr txBox="1"/>
          <p:nvPr/>
        </p:nvSpPr>
        <p:spPr>
          <a:xfrm>
            <a:off x="1" y="543047"/>
            <a:ext cx="3782122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4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：決定木の図示</a:t>
            </a:r>
          </a:p>
        </p:txBody>
      </p:sp>
      <p:sp>
        <p:nvSpPr>
          <p:cNvPr id="24" name="①学習モデルの選択…">
            <a:extLst>
              <a:ext uri="{FF2B5EF4-FFF2-40B4-BE49-F238E27FC236}">
                <a16:creationId xmlns:a16="http://schemas.microsoft.com/office/drawing/2014/main" id="{0121EE1F-1E03-1361-E221-AE999D06A873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533943E-FF24-5820-8973-DAF8167F3FF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25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046333911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F72B25A7-B828-3BEC-6104-9ABD9A535E6C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pic>
        <p:nvPicPr>
          <p:cNvPr id="5" name="図 4" descr="文字の書かれた紙&#10;&#10;中程度の精度で自動的に生成された説明">
            <a:extLst>
              <a:ext uri="{FF2B5EF4-FFF2-40B4-BE49-F238E27FC236}">
                <a16:creationId xmlns:a16="http://schemas.microsoft.com/office/drawing/2014/main" id="{F8F3835B-BC63-9D32-B785-4CBFC66EE2E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4292" t="8510" r="15953" b="40084"/>
          <a:stretch/>
        </p:blipFill>
        <p:spPr bwMode="auto">
          <a:xfrm>
            <a:off x="0" y="1556199"/>
            <a:ext cx="6722240" cy="33063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7AB1FA0-2F0A-3234-D989-2A0E00FE5CD1}"/>
              </a:ext>
            </a:extLst>
          </p:cNvPr>
          <p:cNvSpPr txBox="1"/>
          <p:nvPr/>
        </p:nvSpPr>
        <p:spPr>
          <a:xfrm>
            <a:off x="2772441" y="1298745"/>
            <a:ext cx="1333698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6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ルートノード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3A3A571-54FF-F1B3-1DA3-E7DBF0D3232C}"/>
              </a:ext>
            </a:extLst>
          </p:cNvPr>
          <p:cNvSpPr txBox="1"/>
          <p:nvPr/>
        </p:nvSpPr>
        <p:spPr>
          <a:xfrm>
            <a:off x="4861406" y="1552330"/>
            <a:ext cx="1538883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/>
              <a:t>←次の分岐の条件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41A524D-EE1F-96DA-CFEB-762A14D16380}"/>
              </a:ext>
            </a:extLst>
          </p:cNvPr>
          <p:cNvSpPr txBox="1"/>
          <p:nvPr/>
        </p:nvSpPr>
        <p:spPr>
          <a:xfrm>
            <a:off x="4861406" y="1794940"/>
            <a:ext cx="2239395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/>
              <a:t>←このノードの</a:t>
            </a:r>
            <a:r>
              <a:rPr lang="en-US" altLang="ja-JP" sz="1400" err="1"/>
              <a:t>gini</a:t>
            </a:r>
            <a:r>
              <a:rPr lang="ja-JP" altLang="en-US" sz="1400"/>
              <a:t>不純度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C1455C0-BDD4-2C51-ABE1-7929AFC76ABC}"/>
              </a:ext>
            </a:extLst>
          </p:cNvPr>
          <p:cNvSpPr txBox="1"/>
          <p:nvPr/>
        </p:nvSpPr>
        <p:spPr>
          <a:xfrm>
            <a:off x="4861406" y="2011902"/>
            <a:ext cx="2616101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/>
              <a:t>←このノードのサンプルサイズ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94D76C4-34A2-793B-A285-FFFC565DEDAA}"/>
              </a:ext>
            </a:extLst>
          </p:cNvPr>
          <p:cNvSpPr txBox="1"/>
          <p:nvPr/>
        </p:nvSpPr>
        <p:spPr>
          <a:xfrm>
            <a:off x="4861406" y="2228864"/>
            <a:ext cx="3119444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/>
              <a:t>←</a:t>
            </a:r>
            <a:r>
              <a:rPr lang="en-US" altLang="ja-JP" sz="1400"/>
              <a:t>[</a:t>
            </a:r>
            <a:r>
              <a:rPr lang="ja-JP" altLang="en-US" sz="1400"/>
              <a:t>悪性腫瘍の人数、良性腫瘍の人数</a:t>
            </a:r>
            <a:r>
              <a:rPr lang="en-US" altLang="ja-JP" sz="1400"/>
              <a:t>]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4AF33FB-017A-6A94-4E87-A3777B20858E}"/>
              </a:ext>
            </a:extLst>
          </p:cNvPr>
          <p:cNvSpPr txBox="1"/>
          <p:nvPr/>
        </p:nvSpPr>
        <p:spPr>
          <a:xfrm>
            <a:off x="4861406" y="2497122"/>
            <a:ext cx="3872855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/>
              <a:t>←良性腫瘍の方が多いのでこのノードのクラス</a:t>
            </a:r>
            <a:endParaRPr lang="en-US" altLang="ja-JP" sz="1400"/>
          </a:p>
          <a:p>
            <a:pPr marL="230188" marR="0" indent="-47625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ja-JP" altLang="en-US" sz="1400"/>
              <a:t>は</a:t>
            </a:r>
            <a:r>
              <a:rPr lang="en-US" altLang="ja-JP" sz="1400"/>
              <a:t>benign(</a:t>
            </a:r>
            <a:r>
              <a:rPr lang="ja-JP" altLang="en-US" sz="1400"/>
              <a:t>良性腫瘍</a:t>
            </a:r>
            <a:r>
              <a:rPr lang="en-US" altLang="ja-JP" sz="1400"/>
              <a:t>)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517B6541-0E58-8C7F-4C45-29820AD71624}"/>
              </a:ext>
            </a:extLst>
          </p:cNvPr>
          <p:cNvSpPr/>
          <p:nvPr/>
        </p:nvSpPr>
        <p:spPr>
          <a:xfrm>
            <a:off x="2195103" y="1629531"/>
            <a:ext cx="2499560" cy="1012774"/>
          </a:xfrm>
          <a:prstGeom prst="rect">
            <a:avLst/>
          </a:prstGeom>
          <a:noFill/>
          <a:ln w="254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6" name="①学習モデルの選択(今回は線形回帰)…">
            <a:extLst>
              <a:ext uri="{FF2B5EF4-FFF2-40B4-BE49-F238E27FC236}">
                <a16:creationId xmlns:a16="http://schemas.microsoft.com/office/drawing/2014/main" id="{EB62EEB3-92F7-F0B8-D20A-AC1285510A03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4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：決定木の図示</a:t>
            </a:r>
          </a:p>
        </p:txBody>
      </p:sp>
      <p:sp>
        <p:nvSpPr>
          <p:cNvPr id="19" name="①学習モデルの選択…">
            <a:extLst>
              <a:ext uri="{FF2B5EF4-FFF2-40B4-BE49-F238E27FC236}">
                <a16:creationId xmlns:a16="http://schemas.microsoft.com/office/drawing/2014/main" id="{549802C5-189C-5457-733E-40E2006A9181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03AE26C-1956-B681-6F60-0E5A9692AD89}"/>
              </a:ext>
            </a:extLst>
          </p:cNvPr>
          <p:cNvSpPr txBox="1"/>
          <p:nvPr/>
        </p:nvSpPr>
        <p:spPr>
          <a:xfrm>
            <a:off x="152199" y="3209394"/>
            <a:ext cx="1809790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分岐条件が</a:t>
            </a:r>
            <a:r>
              <a:rPr kumimoji="0" lang="en-US" altLang="ja-JP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’yes’</a:t>
            </a:r>
            <a:endParaRPr kumimoji="0" lang="ja-JP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357D3A-089D-134A-3AE6-9D0760334468}"/>
              </a:ext>
            </a:extLst>
          </p:cNvPr>
          <p:cNvSpPr txBox="1"/>
          <p:nvPr/>
        </p:nvSpPr>
        <p:spPr>
          <a:xfrm>
            <a:off x="5093083" y="3273098"/>
            <a:ext cx="1691169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分岐条件が</a:t>
            </a:r>
            <a:r>
              <a:rPr kumimoji="0" lang="en-US" altLang="ja-JP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’no’</a:t>
            </a:r>
            <a:endParaRPr kumimoji="0" lang="ja-JP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D9240C2-3ED4-709F-E061-7068A306786C}"/>
              </a:ext>
            </a:extLst>
          </p:cNvPr>
          <p:cNvSpPr txBox="1"/>
          <p:nvPr/>
        </p:nvSpPr>
        <p:spPr>
          <a:xfrm>
            <a:off x="1891448" y="4361769"/>
            <a:ext cx="2060066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/>
              <a:t>←良性腫瘍の方が多いのでこのノードのクラスは</a:t>
            </a:r>
            <a:r>
              <a:rPr lang="en-US" altLang="ja-JP" sz="1400"/>
              <a:t>benign(</a:t>
            </a:r>
            <a:r>
              <a:rPr lang="ja-JP" altLang="en-US" sz="1400"/>
              <a:t>良性腫瘍</a:t>
            </a:r>
            <a:r>
              <a:rPr lang="en-US" altLang="ja-JP" sz="1400"/>
              <a:t>)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D3CB0AE-E37A-5022-A9D4-063EB98B1CA6}"/>
              </a:ext>
            </a:extLst>
          </p:cNvPr>
          <p:cNvSpPr txBox="1"/>
          <p:nvPr/>
        </p:nvSpPr>
        <p:spPr>
          <a:xfrm>
            <a:off x="6722240" y="4371120"/>
            <a:ext cx="2355945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/>
              <a:t>←悪性腫瘍の方が多いのでこのノードのクラスは</a:t>
            </a:r>
            <a:r>
              <a:rPr lang="en-US" altLang="ja-JP" sz="1400"/>
              <a:t>malignant(</a:t>
            </a:r>
            <a:r>
              <a:rPr lang="ja-JP" altLang="en-US" sz="1400"/>
              <a:t>悪性腫瘍</a:t>
            </a:r>
            <a:r>
              <a:rPr lang="en-US" altLang="ja-JP" sz="1400"/>
              <a:t>)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59FEB79-9F46-5655-8777-0C1C85E3AB2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26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57009009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F72B25A7-B828-3BEC-6104-9ABD9A535E6C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41A524D-EE1F-96DA-CFEB-762A14D16380}"/>
              </a:ext>
            </a:extLst>
          </p:cNvPr>
          <p:cNvSpPr txBox="1"/>
          <p:nvPr/>
        </p:nvSpPr>
        <p:spPr>
          <a:xfrm>
            <a:off x="2909942" y="1907511"/>
            <a:ext cx="2726708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/>
              <a:t>←ノードの</a:t>
            </a:r>
            <a:r>
              <a:rPr lang="en-US" altLang="ja-JP" sz="1400" err="1"/>
              <a:t>gini</a:t>
            </a:r>
            <a:r>
              <a:rPr lang="ja-JP" altLang="en-US" sz="1400"/>
              <a:t>不純度は</a:t>
            </a:r>
            <a:r>
              <a:rPr lang="en-US" altLang="ja-JP" sz="1400">
                <a:solidFill>
                  <a:srgbClr val="00B050"/>
                </a:solidFill>
              </a:rPr>
              <a:t>0</a:t>
            </a:r>
            <a:r>
              <a:rPr lang="ja-JP" altLang="en-US" sz="1400"/>
              <a:t>になる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C1455C0-BDD4-2C51-ABE1-7929AFC76ABC}"/>
              </a:ext>
            </a:extLst>
          </p:cNvPr>
          <p:cNvSpPr txBox="1"/>
          <p:nvPr/>
        </p:nvSpPr>
        <p:spPr>
          <a:xfrm>
            <a:off x="3093429" y="2124473"/>
            <a:ext cx="2436564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/>
              <a:t>このノードのサンプルサイズ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94D76C4-34A2-793B-A285-FFFC565DEDAA}"/>
              </a:ext>
            </a:extLst>
          </p:cNvPr>
          <p:cNvSpPr txBox="1"/>
          <p:nvPr/>
        </p:nvSpPr>
        <p:spPr>
          <a:xfrm>
            <a:off x="3102046" y="2356339"/>
            <a:ext cx="2939907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ja-JP" sz="1400"/>
              <a:t>[</a:t>
            </a:r>
            <a:r>
              <a:rPr lang="ja-JP" altLang="en-US" sz="1400"/>
              <a:t>悪性腫瘍の人数、良性腫瘍の人数</a:t>
            </a:r>
            <a:r>
              <a:rPr lang="en-US" altLang="ja-JP" sz="1400"/>
              <a:t>]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4AF33FB-017A-6A94-4E87-A3777B20858E}"/>
              </a:ext>
            </a:extLst>
          </p:cNvPr>
          <p:cNvSpPr txBox="1"/>
          <p:nvPr/>
        </p:nvSpPr>
        <p:spPr>
          <a:xfrm>
            <a:off x="3102046" y="2607690"/>
            <a:ext cx="4526880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>
                <a:solidFill>
                  <a:srgbClr val="00B050"/>
                </a:solidFill>
              </a:rPr>
              <a:t>良性腫瘍しかいないのでこのノードのクラスは</a:t>
            </a:r>
            <a:r>
              <a:rPr lang="en-US" altLang="ja-JP" sz="1400">
                <a:solidFill>
                  <a:srgbClr val="00B050"/>
                </a:solidFill>
              </a:rPr>
              <a:t>benign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B05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pic>
        <p:nvPicPr>
          <p:cNvPr id="3" name="図 2" descr="ダイアグラム&#10;&#10;自動的に生成された説明">
            <a:extLst>
              <a:ext uri="{FF2B5EF4-FFF2-40B4-BE49-F238E27FC236}">
                <a16:creationId xmlns:a16="http://schemas.microsoft.com/office/drawing/2014/main" id="{119ECF26-CB1C-AD5B-2F31-52C70A86BB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61" t="26810" r="1722" b="16204"/>
          <a:stretch/>
        </p:blipFill>
        <p:spPr>
          <a:xfrm>
            <a:off x="637741" y="1009237"/>
            <a:ext cx="2166376" cy="3960328"/>
          </a:xfrm>
          <a:prstGeom prst="rect">
            <a:avLst/>
          </a:prstGeom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517B6541-0E58-8C7F-4C45-29820AD71624}"/>
              </a:ext>
            </a:extLst>
          </p:cNvPr>
          <p:cNvSpPr/>
          <p:nvPr/>
        </p:nvSpPr>
        <p:spPr>
          <a:xfrm>
            <a:off x="2165972" y="1974509"/>
            <a:ext cx="691058" cy="468000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DA2253-28F2-49E1-98FC-43D396EB41AD}"/>
              </a:ext>
            </a:extLst>
          </p:cNvPr>
          <p:cNvSpPr txBox="1"/>
          <p:nvPr/>
        </p:nvSpPr>
        <p:spPr>
          <a:xfrm>
            <a:off x="3163600" y="1497142"/>
            <a:ext cx="1641475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リーフノード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A18E5AC-0321-94B3-08AD-66D94AF6DAF3}"/>
              </a:ext>
            </a:extLst>
          </p:cNvPr>
          <p:cNvSpPr/>
          <p:nvPr/>
        </p:nvSpPr>
        <p:spPr>
          <a:xfrm>
            <a:off x="2033092" y="3666263"/>
            <a:ext cx="823938" cy="468000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9ADC919-CDC7-E06E-A5F9-41FC17E7022B}"/>
              </a:ext>
            </a:extLst>
          </p:cNvPr>
          <p:cNvSpPr txBox="1"/>
          <p:nvPr/>
        </p:nvSpPr>
        <p:spPr>
          <a:xfrm>
            <a:off x="2958095" y="3678381"/>
            <a:ext cx="3569926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/>
              <a:t>←ノードの</a:t>
            </a:r>
            <a:r>
              <a:rPr lang="en-US" altLang="ja-JP" sz="1400" err="1"/>
              <a:t>gini</a:t>
            </a:r>
            <a:r>
              <a:rPr lang="ja-JP" altLang="en-US" sz="1400"/>
              <a:t>不純度は</a:t>
            </a:r>
            <a:r>
              <a:rPr lang="en-US" altLang="ja-JP" sz="1400">
                <a:solidFill>
                  <a:srgbClr val="00B050"/>
                </a:solidFill>
              </a:rPr>
              <a:t>0</a:t>
            </a:r>
            <a:r>
              <a:rPr lang="ja-JP" altLang="en-US" sz="1400"/>
              <a:t>になる</a:t>
            </a:r>
            <a:endParaRPr lang="en-US" altLang="ja-JP" sz="1400"/>
          </a:p>
          <a:p>
            <a:pPr marL="230188" marR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ja-JP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122</a:t>
            </a:r>
            <a:r>
              <a:rPr kumimoji="0" lang="ja-JP" altLang="en-US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人が全員悪性腫瘍のため、</a:t>
            </a:r>
            <a:r>
              <a:rPr kumimoji="0" lang="ja-JP" altLang="en-US" sz="14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このノードのクラスは</a:t>
            </a:r>
            <a:r>
              <a:rPr kumimoji="0" lang="en-US" altLang="ja-JP" sz="14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malignant (</a:t>
            </a:r>
            <a:r>
              <a:rPr kumimoji="0" lang="ja-JP" altLang="en-US" sz="14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悪性腫瘍</a:t>
            </a:r>
            <a:r>
              <a:rPr kumimoji="0" lang="en-US" altLang="ja-JP" sz="14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)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B05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18" name="①学習モデルの選択(今回は線形回帰)…">
            <a:extLst>
              <a:ext uri="{FF2B5EF4-FFF2-40B4-BE49-F238E27FC236}">
                <a16:creationId xmlns:a16="http://schemas.microsoft.com/office/drawing/2014/main" id="{AE002642-AA7C-845F-E630-09B7B24BFFD7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4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：決定木の図示</a:t>
            </a:r>
          </a:p>
        </p:txBody>
      </p:sp>
      <p:sp>
        <p:nvSpPr>
          <p:cNvPr id="19" name="①学習モデルの選択…">
            <a:extLst>
              <a:ext uri="{FF2B5EF4-FFF2-40B4-BE49-F238E27FC236}">
                <a16:creationId xmlns:a16="http://schemas.microsoft.com/office/drawing/2014/main" id="{63D60522-FDF4-BE58-B237-9CEAADC8D641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37DAEB4-2FB5-9C39-D887-109FEF3B00F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27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47764160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検証用データを用いて学習結果を評価する"/>
          <p:cNvSpPr txBox="1"/>
          <p:nvPr/>
        </p:nvSpPr>
        <p:spPr>
          <a:xfrm>
            <a:off x="2588973" y="1379783"/>
            <a:ext cx="38537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endParaRPr sz="1800" b="1"/>
          </a:p>
        </p:txBody>
      </p:sp>
      <p:sp>
        <p:nvSpPr>
          <p:cNvPr id="435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39" name="print(x2_test)…"/>
          <p:cNvSpPr txBox="1"/>
          <p:nvPr/>
        </p:nvSpPr>
        <p:spPr>
          <a:xfrm>
            <a:off x="512957" y="1534074"/>
            <a:ext cx="5825451" cy="957561"/>
          </a:xfrm>
          <a:prstGeom prst="rect">
            <a:avLst/>
          </a:prstGeom>
          <a:ln w="25400">
            <a:solidFill>
              <a:srgbClr val="00B0F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0500" tIns="0" rIns="40500" bIns="72000" anchor="ctr">
            <a:spAutoFit/>
          </a:bodyPr>
          <a:lstStyle/>
          <a:p>
            <a:pPr marL="100013" indent="21431" algn="l">
              <a:lnSpc>
                <a:spcPct val="150000"/>
              </a:lnSpc>
              <a:defRPr sz="3900"/>
            </a:pPr>
            <a:r>
              <a:rPr lang="en" altLang="ja-JP" sz="2000" b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</a:rPr>
              <a:t>print</a:t>
            </a:r>
            <a:r>
              <a:rPr lang="en" altLang="ja-JP" sz="20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" altLang="ja-JP" sz="2000" b="1" err="1">
                <a:latin typeface="Courier New" panose="02070309020205020404" pitchFamily="49" charset="0"/>
                <a:cs typeface="Courier New" panose="02070309020205020404" pitchFamily="49" charset="0"/>
              </a:rPr>
              <a:t>model_tree_c.predict</a:t>
            </a:r>
            <a:r>
              <a:rPr lang="en" altLang="ja-JP" sz="2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" altLang="ja-JP" sz="2000" b="1" err="1">
                <a:latin typeface="Courier New" panose="02070309020205020404" pitchFamily="49" charset="0"/>
                <a:cs typeface="Courier New" panose="02070309020205020404" pitchFamily="49" charset="0"/>
              </a:rPr>
              <a:t>x_test</a:t>
            </a:r>
            <a:r>
              <a:rPr lang="en" altLang="ja-JP" sz="2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" altLang="ja-JP" sz="20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00013" indent="21431" algn="l">
              <a:lnSpc>
                <a:spcPct val="150000"/>
              </a:lnSpc>
              <a:defRPr sz="3900"/>
            </a:pPr>
            <a:r>
              <a:rPr lang="en" altLang="ja-JP" sz="2000" b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</a:rPr>
              <a:t>print</a:t>
            </a:r>
            <a:r>
              <a:rPr lang="en" altLang="ja-JP" sz="20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" altLang="ja-JP" sz="2000" b="1" err="1">
                <a:latin typeface="Courier New" panose="02070309020205020404" pitchFamily="49" charset="0"/>
                <a:cs typeface="Courier New" panose="02070309020205020404" pitchFamily="49" charset="0"/>
              </a:rPr>
              <a:t>np.array</a:t>
            </a:r>
            <a:r>
              <a:rPr lang="en" altLang="ja-JP" sz="2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" altLang="ja-JP" sz="2000" b="1" err="1">
                <a:latin typeface="Courier New" panose="02070309020205020404" pitchFamily="49" charset="0"/>
                <a:cs typeface="Courier New" panose="02070309020205020404" pitchFamily="49" charset="0"/>
              </a:rPr>
              <a:t>y_test</a:t>
            </a:r>
            <a:r>
              <a:rPr lang="en" altLang="ja-JP" sz="2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" altLang="ja-JP" sz="20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E0F9C5D-CA44-9DD1-1458-375033CC0609}"/>
              </a:ext>
            </a:extLst>
          </p:cNvPr>
          <p:cNvSpPr txBox="1"/>
          <p:nvPr/>
        </p:nvSpPr>
        <p:spPr>
          <a:xfrm>
            <a:off x="6145931" y="2953073"/>
            <a:ext cx="2815613" cy="5309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l"/>
            <a:r>
              <a:rPr lang="en-US" altLang="ja-JP" sz="1600" err="1">
                <a:solidFill>
                  <a:srgbClr val="00B050"/>
                </a:solidFill>
              </a:rPr>
              <a:t>x_test</a:t>
            </a:r>
            <a:r>
              <a:rPr lang="ja-JP" altLang="en-US" sz="1600">
                <a:solidFill>
                  <a:srgbClr val="00B050"/>
                </a:solidFill>
              </a:rPr>
              <a:t>データで予測した</a:t>
            </a:r>
            <a:r>
              <a:rPr lang="en-US" altLang="ja-JP" sz="1600">
                <a:solidFill>
                  <a:srgbClr val="00B050"/>
                </a:solidFill>
              </a:rPr>
              <a:t>y</a:t>
            </a:r>
            <a:r>
              <a:rPr lang="ja-JP" altLang="en-US" sz="1600">
                <a:solidFill>
                  <a:srgbClr val="00B050"/>
                </a:solidFill>
              </a:rPr>
              <a:t>が</a:t>
            </a:r>
            <a:r>
              <a:rPr lang="en-US" altLang="ja-JP" sz="1600">
                <a:solidFill>
                  <a:srgbClr val="00B050"/>
                </a:solidFill>
              </a:rPr>
              <a:t>0/1</a:t>
            </a:r>
            <a:r>
              <a:rPr lang="ja-JP" altLang="en-US" sz="1600">
                <a:solidFill>
                  <a:srgbClr val="00B050"/>
                </a:solidFill>
              </a:rPr>
              <a:t>かの値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7B99456-D1A9-2F55-353A-D89F553AC023}"/>
              </a:ext>
            </a:extLst>
          </p:cNvPr>
          <p:cNvSpPr txBox="1"/>
          <p:nvPr/>
        </p:nvSpPr>
        <p:spPr>
          <a:xfrm>
            <a:off x="5990481" y="4011093"/>
            <a:ext cx="2166566" cy="2846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en-US" altLang="ja-JP" sz="1600" err="1">
                <a:solidFill>
                  <a:srgbClr val="00B050"/>
                </a:solidFill>
              </a:rPr>
              <a:t>y_test</a:t>
            </a:r>
            <a:r>
              <a:rPr lang="ja-JP" altLang="en-US" sz="1600">
                <a:solidFill>
                  <a:srgbClr val="00B050"/>
                </a:solidFill>
              </a:rPr>
              <a:t>の実際の値</a:t>
            </a:r>
          </a:p>
        </p:txBody>
      </p:sp>
      <p:pic>
        <p:nvPicPr>
          <p:cNvPr id="6" name="図 5" descr="テキスト&#10;&#10;自動的に生成された説明">
            <a:extLst>
              <a:ext uri="{FF2B5EF4-FFF2-40B4-BE49-F238E27FC236}">
                <a16:creationId xmlns:a16="http://schemas.microsoft.com/office/drawing/2014/main" id="{53DFC6F4-A64F-399E-8858-FF49CAD124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60" t="22864" r="19297" b="43249"/>
          <a:stretch/>
        </p:blipFill>
        <p:spPr>
          <a:xfrm>
            <a:off x="512957" y="2757742"/>
            <a:ext cx="5477524" cy="195364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7DEC0C5-581F-0A16-156C-C71BF6626522}"/>
              </a:ext>
            </a:extLst>
          </p:cNvPr>
          <p:cNvSpPr txBox="1"/>
          <p:nvPr/>
        </p:nvSpPr>
        <p:spPr>
          <a:xfrm>
            <a:off x="19779" y="990060"/>
            <a:ext cx="6126152" cy="473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13-9</a:t>
            </a:r>
            <a:r>
              <a:rPr lang="ja-JP" altLang="en-US" sz="1800" b="1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　</a:t>
            </a:r>
            <a:r>
              <a:rPr lang="ja-JP" altLang="en-US" sz="1800" b="1">
                <a:solidFill>
                  <a:srgbClr val="FF0000"/>
                </a:solidFill>
              </a:rPr>
              <a:t>検証用データ</a:t>
            </a:r>
            <a:r>
              <a:rPr lang="ja-JP" altLang="en-US" sz="1800" b="1">
                <a:solidFill>
                  <a:srgbClr val="002060"/>
                </a:solidFill>
              </a:rPr>
              <a:t>を用いて予測する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68C99D51-90BA-1361-9ACE-0DF4E177BCF7}"/>
              </a:ext>
            </a:extLst>
          </p:cNvPr>
          <p:cNvSpPr/>
          <p:nvPr/>
        </p:nvSpPr>
        <p:spPr>
          <a:xfrm>
            <a:off x="605660" y="2659739"/>
            <a:ext cx="5462546" cy="1062568"/>
          </a:xfrm>
          <a:prstGeom prst="rect">
            <a:avLst/>
          </a:prstGeom>
          <a:noFill/>
          <a:ln w="1905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CB6D7397-6916-26E2-D6E1-95AEE27BC381}"/>
              </a:ext>
            </a:extLst>
          </p:cNvPr>
          <p:cNvSpPr/>
          <p:nvPr/>
        </p:nvSpPr>
        <p:spPr>
          <a:xfrm>
            <a:off x="605660" y="3756551"/>
            <a:ext cx="5462546" cy="1062568"/>
          </a:xfrm>
          <a:prstGeom prst="rect">
            <a:avLst/>
          </a:prstGeom>
          <a:noFill/>
          <a:ln w="1905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1" name="下矢印 10">
            <a:extLst>
              <a:ext uri="{FF2B5EF4-FFF2-40B4-BE49-F238E27FC236}">
                <a16:creationId xmlns:a16="http://schemas.microsoft.com/office/drawing/2014/main" id="{1C928228-9DC1-BDCA-ACB1-4FDE40DAE94C}"/>
              </a:ext>
            </a:extLst>
          </p:cNvPr>
          <p:cNvSpPr/>
          <p:nvPr/>
        </p:nvSpPr>
        <p:spPr>
          <a:xfrm rot="16200000" flipH="1">
            <a:off x="270571" y="2762407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2" name="下矢印 11">
            <a:extLst>
              <a:ext uri="{FF2B5EF4-FFF2-40B4-BE49-F238E27FC236}">
                <a16:creationId xmlns:a16="http://schemas.microsoft.com/office/drawing/2014/main" id="{83C160BA-85E9-F004-7F7C-D6245F52A66D}"/>
              </a:ext>
            </a:extLst>
          </p:cNvPr>
          <p:cNvSpPr/>
          <p:nvPr/>
        </p:nvSpPr>
        <p:spPr>
          <a:xfrm rot="16200000" flipH="1">
            <a:off x="270572" y="3722356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5" name="①学習モデルの選択…">
            <a:extLst>
              <a:ext uri="{FF2B5EF4-FFF2-40B4-BE49-F238E27FC236}">
                <a16:creationId xmlns:a16="http://schemas.microsoft.com/office/drawing/2014/main" id="{DDE7768E-E199-2D69-6DA9-E47A85E9670C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6" name="①学習モデルの選択(今回は線形回帰)…">
            <a:extLst>
              <a:ext uri="{FF2B5EF4-FFF2-40B4-BE49-F238E27FC236}">
                <a16:creationId xmlns:a16="http://schemas.microsoft.com/office/drawing/2014/main" id="{40D519B4-6E0A-856D-1CC4-9E15EC35B6FF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5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：予測を行う</a:t>
            </a:r>
          </a:p>
        </p:txBody>
      </p:sp>
      <p:sp>
        <p:nvSpPr>
          <p:cNvPr id="17" name="線形回帰で88歳の歯周病の歯の本数を予測する">
            <a:extLst>
              <a:ext uri="{FF2B5EF4-FFF2-40B4-BE49-F238E27FC236}">
                <a16:creationId xmlns:a16="http://schemas.microsoft.com/office/drawing/2014/main" id="{EB6B9F26-F353-7870-8622-03BED56CD133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1EE7249C-66EC-2407-F833-4B45879528D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28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836519044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 descr="グラフィカル ユーザー インターフェイス, テキスト, アプリケーション, チャットまたはテキスト メッセージ&#10;&#10;自動的に生成された説明">
            <a:extLst>
              <a:ext uri="{FF2B5EF4-FFF2-40B4-BE49-F238E27FC236}">
                <a16:creationId xmlns:a16="http://schemas.microsoft.com/office/drawing/2014/main" id="{C9314AB0-75ED-C044-B598-E8B89AA772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53" t="35752" r="30137" b="56008"/>
          <a:stretch/>
        </p:blipFill>
        <p:spPr>
          <a:xfrm>
            <a:off x="473644" y="2836055"/>
            <a:ext cx="2457670" cy="681696"/>
          </a:xfrm>
          <a:prstGeom prst="rect">
            <a:avLst/>
          </a:prstGeom>
        </p:spPr>
      </p:pic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59" name="print(model2.score(x2_test, y2_test))"/>
          <p:cNvSpPr txBox="1"/>
          <p:nvPr/>
        </p:nvSpPr>
        <p:spPr>
          <a:xfrm>
            <a:off x="347868" y="1467775"/>
            <a:ext cx="7859337" cy="1241279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21500" tIns="72000" rIns="40500" bIns="108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marL="225028" indent="-190500" algn="l">
              <a:lnSpc>
                <a:spcPct val="130000"/>
              </a:lnSpc>
            </a:pPr>
            <a:r>
              <a:rPr lang="en" altLang="ja-JP" sz="1800" b="1">
                <a:solidFill>
                  <a:srgbClr val="D883FF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sklearn.metrics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>
                <a:solidFill>
                  <a:srgbClr val="D883FF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confusion_matrix</a:t>
            </a:r>
            <a:endParaRPr lang="en" altLang="ja-JP" sz="18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225028" indent="-190500" algn="l">
              <a:lnSpc>
                <a:spcPct val="130000"/>
              </a:lnSpc>
            </a:pP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confusion_matrix</a:t>
            </a:r>
            <a:r>
              <a:rPr lang="en" altLang="ja-JP" sz="18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y_test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model_tree_c.predict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x_test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)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,</a:t>
            </a:r>
            <a:r>
              <a:rPr lang="en" altLang="ja-JP" sz="1800" b="1">
                <a:solidFill>
                  <a:srgbClr val="92D050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labels = 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[1, 0]</a:t>
            </a:r>
            <a:r>
              <a:rPr lang="en" altLang="ja-JP" sz="18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3AD024A2-EE4D-C985-E017-E78C5C532FC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29</a:t>
            </a:fld>
            <a:endParaRPr lang="ja-JP" altLang="en-US"/>
          </a:p>
        </p:txBody>
      </p:sp>
      <p:sp>
        <p:nvSpPr>
          <p:cNvPr id="13" name="検証用データを用いて学習結果を評価する">
            <a:extLst>
              <a:ext uri="{FF2B5EF4-FFF2-40B4-BE49-F238E27FC236}">
                <a16:creationId xmlns:a16="http://schemas.microsoft.com/office/drawing/2014/main" id="{1E2FD64A-99D4-DF44-1082-D66FE55CA926}"/>
              </a:ext>
            </a:extLst>
          </p:cNvPr>
          <p:cNvSpPr txBox="1"/>
          <p:nvPr/>
        </p:nvSpPr>
        <p:spPr>
          <a:xfrm>
            <a:off x="231197" y="1068454"/>
            <a:ext cx="5943819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marL="1514475" indent="-1468438" algn="l"/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13-10 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混同行列の出力</a:t>
            </a:r>
            <a:endParaRPr lang="ja-JP" altLang="en-US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7" name="下矢印 16">
            <a:extLst>
              <a:ext uri="{FF2B5EF4-FFF2-40B4-BE49-F238E27FC236}">
                <a16:creationId xmlns:a16="http://schemas.microsoft.com/office/drawing/2014/main" id="{CEC7FC9F-81D3-3D26-C170-BC97761F791D}"/>
              </a:ext>
            </a:extLst>
          </p:cNvPr>
          <p:cNvSpPr/>
          <p:nvPr/>
        </p:nvSpPr>
        <p:spPr>
          <a:xfrm rot="16200000" flipH="1">
            <a:off x="380098" y="2788761"/>
            <a:ext cx="446685" cy="376592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8CA4C8C-4AC3-E51B-C9B8-2E2763D5B01E}"/>
              </a:ext>
            </a:extLst>
          </p:cNvPr>
          <p:cNvSpPr txBox="1"/>
          <p:nvPr/>
        </p:nvSpPr>
        <p:spPr>
          <a:xfrm>
            <a:off x="555788" y="3433570"/>
            <a:ext cx="8087698" cy="13767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17264" algn="l">
              <a:lnSpc>
                <a:spcPct val="130000"/>
              </a:lnSpc>
              <a:spcBef>
                <a:spcPts val="600"/>
              </a:spcBef>
            </a:pP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●関数をインポート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>
                <a:solidFill>
                  <a:srgbClr val="C586C0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6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 u="sng" err="1">
                <a:solidFill>
                  <a:srgbClr val="C00000"/>
                </a:solidFill>
                <a:latin typeface="Courier New" panose="02070309020205020404" pitchFamily="49" charset="0"/>
              </a:rPr>
              <a:t>sklearn</a:t>
            </a:r>
            <a:r>
              <a:rPr lang="en" altLang="ja-JP" sz="1600" b="1" err="1">
                <a:solidFill>
                  <a:schemeClr val="tx1"/>
                </a:solidFill>
                <a:latin typeface="Courier New" panose="02070309020205020404" pitchFamily="49" charset="0"/>
              </a:rPr>
              <a:t>.</a:t>
            </a:r>
            <a:r>
              <a:rPr lang="en" altLang="ja-JP" sz="1600" b="1" u="sng" err="1">
                <a:solidFill>
                  <a:srgbClr val="0070C0"/>
                </a:solidFill>
                <a:latin typeface="Courier New" panose="02070309020205020404" pitchFamily="49" charset="0"/>
              </a:rPr>
              <a:t>metrics</a:t>
            </a:r>
            <a:r>
              <a:rPr lang="en" altLang="ja-JP" sz="1600" b="1">
                <a:solidFill>
                  <a:srgbClr val="0070C0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>
                <a:solidFill>
                  <a:srgbClr val="C586C0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6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 u="sng" err="1">
                <a:solidFill>
                  <a:srgbClr val="FF9300"/>
                </a:solidFill>
                <a:latin typeface="Courier New" panose="02070309020205020404" pitchFamily="49" charset="0"/>
              </a:rPr>
              <a:t>confusion_matrix</a:t>
            </a:r>
            <a:endParaRPr lang="en" altLang="ja-JP" sz="1600" b="1" u="sng">
              <a:solidFill>
                <a:srgbClr val="FF9300"/>
              </a:solidFill>
              <a:latin typeface="Courier New" panose="02070309020205020404" pitchFamily="49" charset="0"/>
            </a:endParaRPr>
          </a:p>
          <a:p>
            <a:pPr marL="17264" algn="l">
              <a:lnSpc>
                <a:spcPct val="130000"/>
              </a:lnSpc>
              <a:spcBef>
                <a:spcPts val="600"/>
              </a:spcBef>
            </a:pPr>
            <a:endParaRPr lang="en" altLang="ja-JP" sz="800" b="1" u="sng">
              <a:solidFill>
                <a:srgbClr val="FF9300"/>
              </a:solidFill>
              <a:latin typeface="Courier New" panose="02070309020205020404" pitchFamily="49" charset="0"/>
            </a:endParaRPr>
          </a:p>
          <a:p>
            <a:pPr marL="0" marR="0" indent="0" algn="l" defTabSz="8255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● </a:t>
            </a:r>
            <a:r>
              <a:rPr kumimoji="0" lang="en-US" altLang="ja-JP" sz="16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confusion_matrix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(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実際の分類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予測分類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,labels=[])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で混同行列を出力する。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labels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引数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で出力の順番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(1: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良性腫瘍、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0: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悪性腫瘍）を指定する</a:t>
            </a:r>
            <a:endParaRPr kumimoji="0" lang="en-US" altLang="ja-JP" sz="16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EEC331A-AA4B-0E8D-D50D-8A7D0537B9F8}"/>
              </a:ext>
            </a:extLst>
          </p:cNvPr>
          <p:cNvSpPr txBox="1"/>
          <p:nvPr/>
        </p:nvSpPr>
        <p:spPr>
          <a:xfrm>
            <a:off x="2951475" y="3306569"/>
            <a:ext cx="1179810" cy="318036"/>
          </a:xfrm>
          <a:prstGeom prst="rect">
            <a:avLst/>
          </a:prstGeom>
          <a:noFill/>
          <a:ln w="12700" cap="flat">
            <a:solidFill>
              <a:srgbClr val="C0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 b="1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ライブラリ名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0786BC8-7E8D-5107-C351-1D2B3D7039E1}"/>
              </a:ext>
            </a:extLst>
          </p:cNvPr>
          <p:cNvSpPr txBox="1"/>
          <p:nvPr/>
        </p:nvSpPr>
        <p:spPr>
          <a:xfrm>
            <a:off x="4171607" y="3304388"/>
            <a:ext cx="1179810" cy="318036"/>
          </a:xfrm>
          <a:prstGeom prst="rect">
            <a:avLst/>
          </a:prstGeom>
          <a:noFill/>
          <a:ln w="12700" cap="flat">
            <a:solidFill>
              <a:srgbClr val="0070C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 b="1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モジュール名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92FF380-03C9-1AB0-0012-590A1D60F01E}"/>
              </a:ext>
            </a:extLst>
          </p:cNvPr>
          <p:cNvSpPr txBox="1"/>
          <p:nvPr/>
        </p:nvSpPr>
        <p:spPr>
          <a:xfrm>
            <a:off x="6739979" y="3304388"/>
            <a:ext cx="641201" cy="318036"/>
          </a:xfrm>
          <a:prstGeom prst="rect">
            <a:avLst/>
          </a:prstGeom>
          <a:noFill/>
          <a:ln w="12700" cap="flat">
            <a:solidFill>
              <a:srgbClr val="FF93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 b="1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関数名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0" name="①学習モデルの選択…">
            <a:extLst>
              <a:ext uri="{FF2B5EF4-FFF2-40B4-BE49-F238E27FC236}">
                <a16:creationId xmlns:a16="http://schemas.microsoft.com/office/drawing/2014/main" id="{BFA33C62-C14B-3FAF-526C-3049B6BFE08F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4" name="①学習モデルの選択(今回は線形回帰)…">
            <a:extLst>
              <a:ext uri="{FF2B5EF4-FFF2-40B4-BE49-F238E27FC236}">
                <a16:creationId xmlns:a16="http://schemas.microsoft.com/office/drawing/2014/main" id="{4D92E9D9-16B6-9B13-21B4-7D637EC1CF9E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5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：予測を行う</a:t>
            </a:r>
          </a:p>
        </p:txBody>
      </p:sp>
      <p:sp>
        <p:nvSpPr>
          <p:cNvPr id="16" name="線形回帰で88歳の歯周病の歯の本数を予測する">
            <a:extLst>
              <a:ext uri="{FF2B5EF4-FFF2-40B4-BE49-F238E27FC236}">
                <a16:creationId xmlns:a16="http://schemas.microsoft.com/office/drawing/2014/main" id="{DF1482BD-3E47-EF20-60AD-30960C54D8EF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</p:spTree>
    <p:extLst>
      <p:ext uri="{BB962C8B-B14F-4D97-AF65-F5344CB8AC3E}">
        <p14:creationId xmlns:p14="http://schemas.microsoft.com/office/powerpoint/2010/main" val="126334049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65760" y="134754"/>
            <a:ext cx="8556859" cy="5008746"/>
            <a:chOff x="139700" y="850900"/>
            <a:chExt cx="10414000" cy="58547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3981" y="1380617"/>
              <a:ext cx="10182577" cy="528643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46050" y="857250"/>
              <a:ext cx="10401300" cy="5842000"/>
            </a:xfrm>
            <a:custGeom>
              <a:avLst/>
              <a:gdLst/>
              <a:ahLst/>
              <a:cxnLst/>
              <a:rect l="l" t="t" r="r" b="b"/>
              <a:pathLst>
                <a:path w="10401300" h="5842000">
                  <a:moveTo>
                    <a:pt x="0" y="0"/>
                  </a:moveTo>
                  <a:lnTo>
                    <a:pt x="10401300" y="0"/>
                  </a:lnTo>
                  <a:lnTo>
                    <a:pt x="10401300" y="5842000"/>
                  </a:lnTo>
                  <a:lnTo>
                    <a:pt x="0" y="5842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66"/>
            </a:p>
          </p:txBody>
        </p:sp>
      </p:grp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205F1B0-29DB-7C14-6487-89DE41A6E1E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ja-JP" smtClean="0"/>
              <a:t>3</a:t>
            </a:fld>
            <a:endParaRPr lang="en-US" altLang="ja-JP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3AD024A2-EE4D-C985-E017-E78C5C532FC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30</a:t>
            </a:fld>
            <a:endParaRPr lang="ja-JP" altLang="en-US"/>
          </a:p>
        </p:txBody>
      </p:sp>
      <p:sp>
        <p:nvSpPr>
          <p:cNvPr id="17" name="下矢印 16">
            <a:extLst>
              <a:ext uri="{FF2B5EF4-FFF2-40B4-BE49-F238E27FC236}">
                <a16:creationId xmlns:a16="http://schemas.microsoft.com/office/drawing/2014/main" id="{CEC7FC9F-81D3-3D26-C170-BC97761F791D}"/>
              </a:ext>
            </a:extLst>
          </p:cNvPr>
          <p:cNvSpPr/>
          <p:nvPr/>
        </p:nvSpPr>
        <p:spPr>
          <a:xfrm rot="16200000" flipH="1">
            <a:off x="1302474" y="2119800"/>
            <a:ext cx="438265" cy="391862"/>
          </a:xfrm>
          <a:prstGeom prst="downArrow">
            <a:avLst/>
          </a:prstGeom>
          <a:solidFill>
            <a:srgbClr val="C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graphicFrame>
        <p:nvGraphicFramePr>
          <p:cNvPr id="7" name="表 4">
            <a:extLst>
              <a:ext uri="{FF2B5EF4-FFF2-40B4-BE49-F238E27FC236}">
                <a16:creationId xmlns:a16="http://schemas.microsoft.com/office/drawing/2014/main" id="{2735EBC5-4E5D-EB6A-0E0C-3850C1778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024706"/>
              </p:ext>
            </p:extLst>
          </p:nvPr>
        </p:nvGraphicFramePr>
        <p:xfrm>
          <a:off x="1779611" y="2018991"/>
          <a:ext cx="4591983" cy="2452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2596">
                  <a:extLst>
                    <a:ext uri="{9D8B030D-6E8A-4147-A177-3AD203B41FA5}">
                      <a16:colId xmlns:a16="http://schemas.microsoft.com/office/drawing/2014/main" val="372706925"/>
                    </a:ext>
                  </a:extLst>
                </a:gridCol>
                <a:gridCol w="981219">
                  <a:extLst>
                    <a:ext uri="{9D8B030D-6E8A-4147-A177-3AD203B41FA5}">
                      <a16:colId xmlns:a16="http://schemas.microsoft.com/office/drawing/2014/main" val="905942125"/>
                    </a:ext>
                  </a:extLst>
                </a:gridCol>
                <a:gridCol w="1445188">
                  <a:extLst>
                    <a:ext uri="{9D8B030D-6E8A-4147-A177-3AD203B41FA5}">
                      <a16:colId xmlns:a16="http://schemas.microsoft.com/office/drawing/2014/main" val="3956899900"/>
                    </a:ext>
                  </a:extLst>
                </a:gridCol>
                <a:gridCol w="1502980">
                  <a:extLst>
                    <a:ext uri="{9D8B030D-6E8A-4147-A177-3AD203B41FA5}">
                      <a16:colId xmlns:a16="http://schemas.microsoft.com/office/drawing/2014/main" val="2805709002"/>
                    </a:ext>
                  </a:extLst>
                </a:gridCol>
              </a:tblGrid>
              <a:tr h="443292">
                <a:tc rowSpan="2" gridSpan="2">
                  <a:txBody>
                    <a:bodyPr/>
                    <a:lstStyle/>
                    <a:p>
                      <a:endParaRPr kumimoji="1" lang="ja-JP" altLang="en-US" sz="1500"/>
                    </a:p>
                  </a:txBody>
                  <a:tcPr marL="34290" marR="34290" marT="17145" marB="17145" anchor="ctr"/>
                </a:tc>
                <a:tc rowSpan="2"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1" lang="ja-JP" altLang="en-US" sz="1500"/>
                        <a:t>予測結果</a:t>
                      </a:r>
                    </a:p>
                  </a:txBody>
                  <a:tcPr marL="34290" marR="34290" marT="17145" marB="17145" anchor="ctr"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061855"/>
                  </a:ext>
                </a:extLst>
              </a:tr>
              <a:tr h="536928">
                <a:tc gridSpan="2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500"/>
                        <a:t>Positive(</a:t>
                      </a:r>
                      <a:r>
                        <a:rPr kumimoji="1" lang="ja-JP" altLang="en-US" sz="1500"/>
                        <a:t>正</a:t>
                      </a:r>
                      <a:r>
                        <a:rPr kumimoji="1" lang="en-US" altLang="ja-JP" sz="1500"/>
                        <a:t>)</a:t>
                      </a:r>
                    </a:p>
                  </a:txBody>
                  <a:tcPr marL="34290" marR="34290" marT="17145" marB="17145"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500"/>
                        <a:t>Negative(</a:t>
                      </a:r>
                      <a:r>
                        <a:rPr kumimoji="1" lang="ja-JP" altLang="en-US" sz="1500"/>
                        <a:t>負</a:t>
                      </a:r>
                      <a:r>
                        <a:rPr kumimoji="1" lang="en-US" altLang="ja-JP" sz="1500"/>
                        <a:t>)</a:t>
                      </a:r>
                      <a:endParaRPr kumimoji="1" lang="ja-JP" altLang="en-US" sz="1500"/>
                    </a:p>
                  </a:txBody>
                  <a:tcPr marL="34290" marR="34290" marT="17145" marB="17145" anchor="ctr"/>
                </a:tc>
                <a:extLst>
                  <a:ext uri="{0D108BD9-81ED-4DB2-BD59-A6C34878D82A}">
                    <a16:rowId xmlns:a16="http://schemas.microsoft.com/office/drawing/2014/main" val="4269899187"/>
                  </a:ext>
                </a:extLst>
              </a:tr>
              <a:tr h="769421">
                <a:tc rowSpan="2">
                  <a:txBody>
                    <a:bodyPr/>
                    <a:lstStyle/>
                    <a:p>
                      <a:r>
                        <a:rPr kumimoji="1" lang="ja-JP" altLang="en-US" sz="1500"/>
                        <a:t>実際の</a:t>
                      </a:r>
                      <a:endParaRPr kumimoji="1" lang="en-US" altLang="ja-JP" sz="1500"/>
                    </a:p>
                    <a:p>
                      <a:r>
                        <a:rPr kumimoji="1" lang="ja-JP" altLang="en-US" sz="1500"/>
                        <a:t>分類結果</a:t>
                      </a:r>
                    </a:p>
                  </a:txBody>
                  <a:tcPr marL="34290" marR="34290" marT="17145" marB="17145"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500"/>
                        <a:t>Positive</a:t>
                      </a:r>
                    </a:p>
                    <a:p>
                      <a:r>
                        <a:rPr kumimoji="1" lang="en-US" altLang="ja-JP" sz="1500"/>
                        <a:t>(</a:t>
                      </a:r>
                      <a:r>
                        <a:rPr kumimoji="1" lang="ja-JP" altLang="en-US" sz="1500"/>
                        <a:t>正</a:t>
                      </a:r>
                      <a:r>
                        <a:rPr kumimoji="1" lang="en-US" altLang="ja-JP" sz="1500"/>
                        <a:t>)</a:t>
                      </a:r>
                    </a:p>
                  </a:txBody>
                  <a:tcPr marL="34290" marR="34290" marT="17145" marB="17145"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真陽性</a:t>
                      </a:r>
                      <a:r>
                        <a:rPr kumimoji="1" lang="en-US" altLang="ja-JP" sz="1100"/>
                        <a:t>True Positive</a:t>
                      </a:r>
                    </a:p>
                    <a:p>
                      <a:r>
                        <a:rPr kumimoji="1" lang="en-US" altLang="ja-JP" sz="1600" b="1">
                          <a:solidFill>
                            <a:srgbClr val="C00000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97</a:t>
                      </a:r>
                    </a:p>
                  </a:txBody>
                  <a:tcPr marL="34290" marR="34290" marT="17145" marB="17145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偽陰性</a:t>
                      </a:r>
                      <a:r>
                        <a:rPr kumimoji="1" lang="en-US" altLang="ja-JP" sz="1100"/>
                        <a:t>False Negative</a:t>
                      </a:r>
                    </a:p>
                    <a:p>
                      <a:r>
                        <a:rPr kumimoji="1" lang="en-US" altLang="ja-JP" sz="1600" b="1">
                          <a:solidFill>
                            <a:srgbClr val="C00000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11</a:t>
                      </a:r>
                      <a:endParaRPr kumimoji="1" lang="ja-JP" altLang="en-US" sz="1600" b="1">
                        <a:solidFill>
                          <a:srgbClr val="C00000"/>
                        </a:solidFill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a:txBody>
                  <a:tcPr marL="34290" marR="34290" marT="17145" marB="1714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0586775"/>
                  </a:ext>
                </a:extLst>
              </a:tr>
              <a:tr h="702759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500"/>
                        <a:t>Negative</a:t>
                      </a:r>
                    </a:p>
                    <a:p>
                      <a:r>
                        <a:rPr kumimoji="1" lang="en-US" altLang="ja-JP" sz="1500"/>
                        <a:t>(</a:t>
                      </a:r>
                      <a:r>
                        <a:rPr kumimoji="1" lang="ja-JP" altLang="en-US" sz="1500"/>
                        <a:t>負</a:t>
                      </a:r>
                      <a:r>
                        <a:rPr kumimoji="1" lang="en-US" altLang="ja-JP" sz="1500"/>
                        <a:t>)</a:t>
                      </a:r>
                      <a:endParaRPr kumimoji="1" lang="ja-JP" altLang="en-US" sz="1500"/>
                    </a:p>
                  </a:txBody>
                  <a:tcPr marL="34290" marR="34290" marT="17145" marB="17145"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偽陽性</a:t>
                      </a:r>
                      <a:r>
                        <a:rPr kumimoji="1" lang="en-US" altLang="ja-JP" sz="1100"/>
                        <a:t>False Positive</a:t>
                      </a:r>
                    </a:p>
                    <a:p>
                      <a:r>
                        <a:rPr kumimoji="1" lang="en-US" altLang="ja-JP" sz="1600" b="1">
                          <a:solidFill>
                            <a:srgbClr val="C00000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4</a:t>
                      </a:r>
                      <a:endParaRPr kumimoji="1" lang="ja-JP" altLang="en-US" sz="1600" b="1">
                        <a:solidFill>
                          <a:srgbClr val="C00000"/>
                        </a:solidFill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a:txBody>
                  <a:tcPr marL="34290" marR="34290" marT="17145" marB="1714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真陰性</a:t>
                      </a:r>
                      <a:r>
                        <a:rPr kumimoji="1" lang="en-US" altLang="ja-JP" sz="1100"/>
                        <a:t>True Negative</a:t>
                      </a:r>
                    </a:p>
                    <a:p>
                      <a:r>
                        <a:rPr kumimoji="1" lang="en-US" altLang="ja-JP" sz="1600" b="1">
                          <a:solidFill>
                            <a:srgbClr val="C00000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59</a:t>
                      </a:r>
                      <a:endParaRPr kumimoji="1" lang="ja-JP" altLang="en-US" sz="1600" b="1">
                        <a:solidFill>
                          <a:srgbClr val="C00000"/>
                        </a:solidFill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a:txBody>
                  <a:tcPr marL="34290" marR="34290" marT="17145" marB="17145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7289742"/>
                  </a:ext>
                </a:extLst>
              </a:tr>
            </a:tbl>
          </a:graphicData>
        </a:graphic>
      </p:graphicFrame>
      <p:sp>
        <p:nvSpPr>
          <p:cNvPr id="6" name="右矢印 5">
            <a:extLst>
              <a:ext uri="{FF2B5EF4-FFF2-40B4-BE49-F238E27FC236}">
                <a16:creationId xmlns:a16="http://schemas.microsoft.com/office/drawing/2014/main" id="{1D0A79A7-EF4B-CA31-D176-2BDBA2E37A48}"/>
              </a:ext>
            </a:extLst>
          </p:cNvPr>
          <p:cNvSpPr/>
          <p:nvPr/>
        </p:nvSpPr>
        <p:spPr>
          <a:xfrm>
            <a:off x="8135297" y="4632450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pic>
        <p:nvPicPr>
          <p:cNvPr id="5" name="図 4" descr="グラフィカル ユーザー インターフェイス, テキスト, アプリケーション, チャットまたはテキスト メッセージ&#10;&#10;自動的に生成された説明">
            <a:extLst>
              <a:ext uri="{FF2B5EF4-FFF2-40B4-BE49-F238E27FC236}">
                <a16:creationId xmlns:a16="http://schemas.microsoft.com/office/drawing/2014/main" id="{9920833A-9949-1306-1D3F-78C397C157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53" t="35752" r="30137" b="56008"/>
          <a:stretch/>
        </p:blipFill>
        <p:spPr>
          <a:xfrm>
            <a:off x="312898" y="1090547"/>
            <a:ext cx="2621696" cy="727193"/>
          </a:xfrm>
          <a:prstGeom prst="rect">
            <a:avLst/>
          </a:prstGeom>
        </p:spPr>
      </p:pic>
      <p:sp>
        <p:nvSpPr>
          <p:cNvPr id="9" name="①学習モデルの選択…">
            <a:extLst>
              <a:ext uri="{FF2B5EF4-FFF2-40B4-BE49-F238E27FC236}">
                <a16:creationId xmlns:a16="http://schemas.microsoft.com/office/drawing/2014/main" id="{1FCEFFF3-8E81-EFDE-9827-1CCBF717C660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0" name="①学習モデルの選択(今回は線形回帰)…">
            <a:extLst>
              <a:ext uri="{FF2B5EF4-FFF2-40B4-BE49-F238E27FC236}">
                <a16:creationId xmlns:a16="http://schemas.microsoft.com/office/drawing/2014/main" id="{29934229-F435-CAFB-AA5A-CD85370AF4EB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5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：予測を行う</a:t>
            </a:r>
          </a:p>
        </p:txBody>
      </p:sp>
      <p:sp>
        <p:nvSpPr>
          <p:cNvPr id="14" name="線形回帰で88歳の歯周病の歯の本数を予測する">
            <a:extLst>
              <a:ext uri="{FF2B5EF4-FFF2-40B4-BE49-F238E27FC236}">
                <a16:creationId xmlns:a16="http://schemas.microsoft.com/office/drawing/2014/main" id="{9D5E28CA-064F-21FA-F452-63BF3B6D5F4C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</p:spTree>
    <p:extLst>
      <p:ext uri="{BB962C8B-B14F-4D97-AF65-F5344CB8AC3E}">
        <p14:creationId xmlns:p14="http://schemas.microsoft.com/office/powerpoint/2010/main" val="2529102916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59" name="print(model2.score(x2_test, y2_test))"/>
          <p:cNvSpPr txBox="1"/>
          <p:nvPr/>
        </p:nvSpPr>
        <p:spPr>
          <a:xfrm>
            <a:off x="336017" y="1342187"/>
            <a:ext cx="6096588" cy="544456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54000" rIns="40500" bIns="108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marL="225028" indent="-190500" algn="l">
              <a:lnSpc>
                <a:spcPct val="150000"/>
              </a:lnSpc>
            </a:pPr>
            <a:r>
              <a:rPr lang="en" altLang="ja-JP" sz="1800" b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</a:rPr>
              <a:t>print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model_tree_c.score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x_test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y_test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)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966F09C-A8FA-1301-5AC3-87E9755F54BB}"/>
              </a:ext>
            </a:extLst>
          </p:cNvPr>
          <p:cNvSpPr txBox="1"/>
          <p:nvPr/>
        </p:nvSpPr>
        <p:spPr>
          <a:xfrm>
            <a:off x="1086624" y="4347755"/>
            <a:ext cx="6286000" cy="5001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ja-JP" sz="2000" b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ja-JP" altLang="en-US" sz="2000" b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モデル名</a:t>
            </a:r>
            <a:r>
              <a:rPr lang="en-US" altLang="ja-JP" sz="2000" b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).score</a:t>
            </a:r>
            <a:r>
              <a:rPr lang="ja-JP" altLang="en-US" sz="2000" b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で分類の時は</a:t>
            </a:r>
            <a:r>
              <a:rPr lang="ja-JP" altLang="en-US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正解率</a:t>
            </a:r>
            <a:r>
              <a:rPr lang="ja-JP" altLang="en-US" sz="2000" b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が出力される</a:t>
            </a:r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F72B25A7-B828-3BEC-6104-9ABD9A535E6C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0448BF4C-8669-F205-D206-BAACAA900766}"/>
              </a:ext>
            </a:extLst>
          </p:cNvPr>
          <p:cNvSpPr txBox="1"/>
          <p:nvPr/>
        </p:nvSpPr>
        <p:spPr>
          <a:xfrm>
            <a:off x="0" y="543047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STEP6：モデルの評価</a:t>
            </a:r>
          </a:p>
        </p:txBody>
      </p:sp>
      <p:sp>
        <p:nvSpPr>
          <p:cNvPr id="7" name="矢印">
            <a:extLst>
              <a:ext uri="{FF2B5EF4-FFF2-40B4-BE49-F238E27FC236}">
                <a16:creationId xmlns:a16="http://schemas.microsoft.com/office/drawing/2014/main" id="{B7FA96C7-D73D-AB5A-850B-1ECDEC007273}"/>
              </a:ext>
            </a:extLst>
          </p:cNvPr>
          <p:cNvSpPr/>
          <p:nvPr/>
        </p:nvSpPr>
        <p:spPr>
          <a:xfrm rot="10800000">
            <a:off x="3841241" y="2069337"/>
            <a:ext cx="977249" cy="29734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93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1014342-0BE5-60D2-57FF-F1E6C047C88D}"/>
              </a:ext>
            </a:extLst>
          </p:cNvPr>
          <p:cNvSpPr txBox="1"/>
          <p:nvPr/>
        </p:nvSpPr>
        <p:spPr>
          <a:xfrm>
            <a:off x="4928145" y="3264014"/>
            <a:ext cx="4215855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学習</a:t>
            </a:r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データではすべて分類できているため、正解率は</a:t>
            </a:r>
            <a:r>
              <a:rPr kumimoji="0" lang="en-US" altLang="ja-JP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1(100%)</a:t>
            </a:r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になる</a:t>
            </a:r>
            <a:endParaRPr kumimoji="0" lang="ja-JP" altLang="en-US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4" name="矢印">
            <a:extLst>
              <a:ext uri="{FF2B5EF4-FFF2-40B4-BE49-F238E27FC236}">
                <a16:creationId xmlns:a16="http://schemas.microsoft.com/office/drawing/2014/main" id="{AA013FEE-A32B-6B65-DC94-5D197AF5A09B}"/>
              </a:ext>
            </a:extLst>
          </p:cNvPr>
          <p:cNvSpPr/>
          <p:nvPr/>
        </p:nvSpPr>
        <p:spPr>
          <a:xfrm rot="10800000">
            <a:off x="3865822" y="3388612"/>
            <a:ext cx="952668" cy="297343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93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F0BB612-A0C1-655F-6D50-AE75D8BAD50D}"/>
              </a:ext>
            </a:extLst>
          </p:cNvPr>
          <p:cNvSpPr txBox="1"/>
          <p:nvPr/>
        </p:nvSpPr>
        <p:spPr>
          <a:xfrm>
            <a:off x="843344" y="1985306"/>
            <a:ext cx="2872581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en" altLang="ja-JP" sz="2000" b="1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0.9122807017543859</a:t>
            </a:r>
          </a:p>
        </p:txBody>
      </p:sp>
      <p:sp>
        <p:nvSpPr>
          <p:cNvPr id="3" name="print(model2.score(x2_test, y2_test))">
            <a:extLst>
              <a:ext uri="{FF2B5EF4-FFF2-40B4-BE49-F238E27FC236}">
                <a16:creationId xmlns:a16="http://schemas.microsoft.com/office/drawing/2014/main" id="{9139E804-5AAA-9C4C-B879-64F2C942CE0F}"/>
              </a:ext>
            </a:extLst>
          </p:cNvPr>
          <p:cNvSpPr txBox="1"/>
          <p:nvPr/>
        </p:nvSpPr>
        <p:spPr>
          <a:xfrm>
            <a:off x="336016" y="2699786"/>
            <a:ext cx="6096587" cy="544456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54000" rIns="40500" bIns="108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marL="225028" indent="-190500" algn="l">
              <a:lnSpc>
                <a:spcPct val="150000"/>
              </a:lnSpc>
            </a:pPr>
            <a:r>
              <a:rPr lang="en" altLang="ja-JP" sz="1800" b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</a:rPr>
              <a:t>print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model_tree_c.score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x_train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y_train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)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930E381-F35F-62D2-9250-C1DC2B09A0C4}"/>
              </a:ext>
            </a:extLst>
          </p:cNvPr>
          <p:cNvSpPr txBox="1"/>
          <p:nvPr/>
        </p:nvSpPr>
        <p:spPr>
          <a:xfrm>
            <a:off x="876485" y="3275587"/>
            <a:ext cx="564257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en" altLang="ja-JP" sz="2000" b="1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1.0</a:t>
            </a:r>
          </a:p>
        </p:txBody>
      </p:sp>
      <p:sp>
        <p:nvSpPr>
          <p:cNvPr id="6" name="下矢印 5">
            <a:extLst>
              <a:ext uri="{FF2B5EF4-FFF2-40B4-BE49-F238E27FC236}">
                <a16:creationId xmlns:a16="http://schemas.microsoft.com/office/drawing/2014/main" id="{3B6539E5-3A20-6439-7C83-95EE2973F80D}"/>
              </a:ext>
            </a:extLst>
          </p:cNvPr>
          <p:cNvSpPr/>
          <p:nvPr/>
        </p:nvSpPr>
        <p:spPr>
          <a:xfrm rot="16200000" flipH="1">
            <a:off x="502546" y="2016792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1" name="下矢印 10">
            <a:extLst>
              <a:ext uri="{FF2B5EF4-FFF2-40B4-BE49-F238E27FC236}">
                <a16:creationId xmlns:a16="http://schemas.microsoft.com/office/drawing/2014/main" id="{BA09BBCE-F10B-781B-3E74-08231F901AA2}"/>
              </a:ext>
            </a:extLst>
          </p:cNvPr>
          <p:cNvSpPr/>
          <p:nvPr/>
        </p:nvSpPr>
        <p:spPr>
          <a:xfrm rot="16200000" flipH="1">
            <a:off x="502545" y="3333632"/>
            <a:ext cx="296187" cy="28128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29B1C77-3022-ACFC-2EBB-F7E86DC098F8}"/>
              </a:ext>
            </a:extLst>
          </p:cNvPr>
          <p:cNvSpPr txBox="1"/>
          <p:nvPr/>
        </p:nvSpPr>
        <p:spPr>
          <a:xfrm>
            <a:off x="4928145" y="1988965"/>
            <a:ext cx="4215855" cy="5180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検証データの正解率</a:t>
            </a:r>
            <a:endParaRPr kumimoji="0" lang="ja-JP" altLang="en-US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7" name="検証用データを用いて学習結果を評価する">
            <a:extLst>
              <a:ext uri="{FF2B5EF4-FFF2-40B4-BE49-F238E27FC236}">
                <a16:creationId xmlns:a16="http://schemas.microsoft.com/office/drawing/2014/main" id="{38C3B203-3416-32D3-83C3-26AA20CDBA9B}"/>
              </a:ext>
            </a:extLst>
          </p:cNvPr>
          <p:cNvSpPr txBox="1"/>
          <p:nvPr/>
        </p:nvSpPr>
        <p:spPr>
          <a:xfrm>
            <a:off x="202112" y="1006357"/>
            <a:ext cx="5943819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marL="1514475" indent="-1468438" algn="l"/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13-11 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正解率の出力</a:t>
            </a:r>
            <a:endParaRPr lang="ja-JP" altLang="en-US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8" name="①学習モデルの選択…">
            <a:extLst>
              <a:ext uri="{FF2B5EF4-FFF2-40B4-BE49-F238E27FC236}">
                <a16:creationId xmlns:a16="http://schemas.microsoft.com/office/drawing/2014/main" id="{E4DE56BE-652B-68DC-A862-094875D06340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3B3B0FFF-F8CE-E74B-EDAE-A00507C2927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31</a:t>
            </a:fld>
            <a:endParaRPr lang="ja-JP" altLang="en-US"/>
          </a:p>
        </p:txBody>
      </p:sp>
      <p:sp>
        <p:nvSpPr>
          <p:cNvPr id="9" name="右矢印 8">
            <a:extLst>
              <a:ext uri="{FF2B5EF4-FFF2-40B4-BE49-F238E27FC236}">
                <a16:creationId xmlns:a16="http://schemas.microsoft.com/office/drawing/2014/main" id="{5A6C2D73-069E-CF1D-4CC6-FAB51B4A0512}"/>
              </a:ext>
            </a:extLst>
          </p:cNvPr>
          <p:cNvSpPr/>
          <p:nvPr/>
        </p:nvSpPr>
        <p:spPr>
          <a:xfrm>
            <a:off x="8135297" y="4649868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</p:spTree>
    <p:extLst>
      <p:ext uri="{BB962C8B-B14F-4D97-AF65-F5344CB8AC3E}">
        <p14:creationId xmlns:p14="http://schemas.microsoft.com/office/powerpoint/2010/main" val="2750523679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F72B25A7-B828-3BEC-6104-9ABD9A535E6C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0448BF4C-8669-F205-D206-BAACAA900766}"/>
              </a:ext>
            </a:extLst>
          </p:cNvPr>
          <p:cNvSpPr txBox="1"/>
          <p:nvPr/>
        </p:nvSpPr>
        <p:spPr>
          <a:xfrm>
            <a:off x="0" y="543047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6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：モデルの評価</a:t>
            </a:r>
          </a:p>
        </p:txBody>
      </p:sp>
      <p:sp>
        <p:nvSpPr>
          <p:cNvPr id="7" name="矢印">
            <a:extLst>
              <a:ext uri="{FF2B5EF4-FFF2-40B4-BE49-F238E27FC236}">
                <a16:creationId xmlns:a16="http://schemas.microsoft.com/office/drawing/2014/main" id="{B7FA96C7-D73D-AB5A-850B-1ECDEC007273}"/>
              </a:ext>
            </a:extLst>
          </p:cNvPr>
          <p:cNvSpPr/>
          <p:nvPr/>
        </p:nvSpPr>
        <p:spPr>
          <a:xfrm rot="10800000">
            <a:off x="3837522" y="3108841"/>
            <a:ext cx="1956788" cy="29734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93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1014342-0BE5-60D2-57FF-F1E6C047C88D}"/>
              </a:ext>
            </a:extLst>
          </p:cNvPr>
          <p:cNvSpPr txBox="1"/>
          <p:nvPr/>
        </p:nvSpPr>
        <p:spPr>
          <a:xfrm>
            <a:off x="5901512" y="2993490"/>
            <a:ext cx="2660518" cy="7427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決定木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の方が少し予測性能が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低く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出力された</a:t>
            </a:r>
            <a:endParaRPr kumimoji="0" lang="en-US" altLang="ja-JP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4" name="矢印">
            <a:extLst>
              <a:ext uri="{FF2B5EF4-FFF2-40B4-BE49-F238E27FC236}">
                <a16:creationId xmlns:a16="http://schemas.microsoft.com/office/drawing/2014/main" id="{AA013FEE-A32B-6B65-DC94-5D197AF5A09B}"/>
              </a:ext>
            </a:extLst>
          </p:cNvPr>
          <p:cNvSpPr/>
          <p:nvPr/>
        </p:nvSpPr>
        <p:spPr>
          <a:xfrm rot="5400000">
            <a:off x="4359029" y="3545962"/>
            <a:ext cx="830163" cy="321609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93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DF3FBF08-BF37-6A6A-945A-14738DD8BA71}"/>
              </a:ext>
            </a:extLst>
          </p:cNvPr>
          <p:cNvSpPr txBox="1"/>
          <p:nvPr/>
        </p:nvSpPr>
        <p:spPr>
          <a:xfrm>
            <a:off x="1362154" y="4251487"/>
            <a:ext cx="5398914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defTabSz="825500"/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ロジスティック回帰の</a:t>
            </a:r>
            <a:r>
              <a:rPr kumimoji="0" lang="en-US" altLang="ja-JP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AUC</a:t>
            </a:r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：</a:t>
            </a:r>
            <a:r>
              <a:rPr lang="en-US" altLang="ja-JP" sz="1800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0.982363315696649</a:t>
            </a:r>
            <a:endParaRPr lang="ja-JP" altLang="en-US" sz="180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F0BB612-A0C1-655F-6D50-AE75D8BAD50D}"/>
              </a:ext>
            </a:extLst>
          </p:cNvPr>
          <p:cNvSpPr txBox="1"/>
          <p:nvPr/>
        </p:nvSpPr>
        <p:spPr>
          <a:xfrm>
            <a:off x="964941" y="3031597"/>
            <a:ext cx="2872581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ja-JP" sz="2000" b="1">
                <a:latin typeface="Courier New" panose="02070309020205020404" pitchFamily="49" charset="0"/>
                <a:cs typeface="Courier New" panose="02070309020205020404" pitchFamily="49" charset="0"/>
              </a:rPr>
              <a:t>0.9173280423280423</a:t>
            </a:r>
            <a:endParaRPr kumimoji="0" lang="ja-JP" altLang="en-US" sz="2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5" name="print(model2.score(x2_test, y2_test))">
            <a:extLst>
              <a:ext uri="{FF2B5EF4-FFF2-40B4-BE49-F238E27FC236}">
                <a16:creationId xmlns:a16="http://schemas.microsoft.com/office/drawing/2014/main" id="{8907BF9A-514D-80D3-671A-7F2003C3E173}"/>
              </a:ext>
            </a:extLst>
          </p:cNvPr>
          <p:cNvSpPr txBox="1"/>
          <p:nvPr/>
        </p:nvSpPr>
        <p:spPr>
          <a:xfrm>
            <a:off x="157074" y="1580834"/>
            <a:ext cx="8719390" cy="869075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21500" tIns="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marL="225028" indent="-190500" algn="l">
              <a:lnSpc>
                <a:spcPct val="150000"/>
              </a:lnSpc>
            </a:pPr>
            <a:r>
              <a:rPr lang="en" altLang="ja-JP" sz="1800" b="1">
                <a:solidFill>
                  <a:srgbClr val="D883FF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sklearn.metrics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>
                <a:solidFill>
                  <a:srgbClr val="D883FF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roc_auc_score</a:t>
            </a:r>
            <a:endParaRPr lang="en" altLang="ja-JP" sz="18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225028" indent="-190500" algn="l">
              <a:lnSpc>
                <a:spcPct val="150000"/>
              </a:lnSpc>
            </a:pP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roc_auc_score</a:t>
            </a:r>
            <a:r>
              <a:rPr lang="en" altLang="ja-JP" sz="18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y_test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model_tree_c.predict_proba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x_test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)[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:,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1]</a:t>
            </a:r>
            <a:r>
              <a:rPr lang="en" altLang="ja-JP" sz="18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6" name="検証用データを用いて学習結果を評価する">
            <a:extLst>
              <a:ext uri="{FF2B5EF4-FFF2-40B4-BE49-F238E27FC236}">
                <a16:creationId xmlns:a16="http://schemas.microsoft.com/office/drawing/2014/main" id="{07C54012-3E0B-51C5-B178-A9D34D321AB3}"/>
              </a:ext>
            </a:extLst>
          </p:cNvPr>
          <p:cNvSpPr txBox="1"/>
          <p:nvPr/>
        </p:nvSpPr>
        <p:spPr>
          <a:xfrm>
            <a:off x="239887" y="1122415"/>
            <a:ext cx="4512454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13-12 </a:t>
            </a:r>
            <a:r>
              <a:rPr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検証用データ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で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AUC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を算出</a:t>
            </a:r>
            <a:endParaRPr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下矢印 7">
            <a:extLst>
              <a:ext uri="{FF2B5EF4-FFF2-40B4-BE49-F238E27FC236}">
                <a16:creationId xmlns:a16="http://schemas.microsoft.com/office/drawing/2014/main" id="{23845F81-CC53-2D0F-6D12-43A1A5592758}"/>
              </a:ext>
            </a:extLst>
          </p:cNvPr>
          <p:cNvSpPr/>
          <p:nvPr/>
        </p:nvSpPr>
        <p:spPr>
          <a:xfrm rot="16200000" flipH="1">
            <a:off x="541911" y="3061410"/>
            <a:ext cx="410372" cy="359966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BDEF27B-7101-A925-0CD1-B3CF68974C8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32</a:t>
            </a:fld>
            <a:endParaRPr lang="ja-JP" altLang="en-US"/>
          </a:p>
        </p:txBody>
      </p:sp>
      <p:sp>
        <p:nvSpPr>
          <p:cNvPr id="3" name="①学習モデルの選択…">
            <a:extLst>
              <a:ext uri="{FF2B5EF4-FFF2-40B4-BE49-F238E27FC236}">
                <a16:creationId xmlns:a16="http://schemas.microsoft.com/office/drawing/2014/main" id="{235C1947-B9CA-848C-C69B-67D7F9A48786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CDD8006-1AB0-E951-A8C9-52A3F4BC45B0}"/>
              </a:ext>
            </a:extLst>
          </p:cNvPr>
          <p:cNvSpPr txBox="1"/>
          <p:nvPr/>
        </p:nvSpPr>
        <p:spPr>
          <a:xfrm>
            <a:off x="964941" y="2575447"/>
            <a:ext cx="6833329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" altLang="ja-JP" sz="1600" b="1">
                <a:solidFill>
                  <a:srgbClr val="00B050"/>
                </a:solidFill>
                <a:latin typeface="Courier New" panose="02070309020205020404" pitchFamily="49" charset="0"/>
              </a:rPr>
              <a:t>*</a:t>
            </a:r>
            <a:r>
              <a:rPr lang="en" altLang="ja-JP" sz="1600" b="1" err="1">
                <a:solidFill>
                  <a:srgbClr val="00B050"/>
                </a:solidFill>
                <a:latin typeface="Courier New" panose="02070309020205020404" pitchFamily="49" charset="0"/>
              </a:rPr>
              <a:t>roc_auc_score</a:t>
            </a:r>
            <a:r>
              <a:rPr lang="en" altLang="ja-JP" sz="1600" b="1">
                <a:solidFill>
                  <a:srgbClr val="00B050"/>
                </a:solidFill>
                <a:latin typeface="Courier New" panose="02070309020205020404" pitchFamily="49" charset="0"/>
              </a:rPr>
              <a:t>(</a:t>
            </a:r>
            <a:r>
              <a:rPr lang="ja-JP" altLang="en-US" sz="1600" b="1">
                <a:solidFill>
                  <a:srgbClr val="00B050"/>
                </a:solidFill>
                <a:latin typeface="Courier New" panose="02070309020205020404" pitchFamily="49" charset="0"/>
              </a:rPr>
              <a:t>実際の分類</a:t>
            </a:r>
            <a:r>
              <a:rPr lang="en-US" altLang="ja-JP" sz="1600" b="1">
                <a:solidFill>
                  <a:srgbClr val="00B050"/>
                </a:solidFill>
                <a:latin typeface="Courier New" panose="02070309020205020404" pitchFamily="49" charset="0"/>
              </a:rPr>
              <a:t>, Y=1</a:t>
            </a:r>
            <a:r>
              <a:rPr lang="ja-JP" altLang="en-US" sz="1600" b="1">
                <a:solidFill>
                  <a:srgbClr val="00B050"/>
                </a:solidFill>
                <a:latin typeface="Courier New" panose="02070309020205020404" pitchFamily="49" charset="0"/>
              </a:rPr>
              <a:t>になる確率</a:t>
            </a:r>
            <a:r>
              <a:rPr lang="en-US" altLang="ja-JP" sz="1600" b="1">
                <a:solidFill>
                  <a:srgbClr val="00B050"/>
                </a:solidFill>
                <a:latin typeface="Courier New" panose="02070309020205020404" pitchFamily="49" charset="0"/>
              </a:rPr>
              <a:t>)</a:t>
            </a:r>
            <a:r>
              <a:rPr lang="ja-JP" altLang="en-US" sz="1600" b="1">
                <a:solidFill>
                  <a:srgbClr val="00B050"/>
                </a:solidFill>
                <a:latin typeface="Courier New" panose="02070309020205020404" pitchFamily="49" charset="0"/>
              </a:rPr>
              <a:t>で</a:t>
            </a:r>
            <a:r>
              <a:rPr lang="en-US" altLang="ja-JP" sz="1600" b="1">
                <a:solidFill>
                  <a:srgbClr val="00B050"/>
                </a:solidFill>
                <a:latin typeface="Courier New" panose="02070309020205020404" pitchFamily="49" charset="0"/>
              </a:rPr>
              <a:t>AUC</a:t>
            </a:r>
            <a:r>
              <a:rPr lang="ja-JP" altLang="en-US" sz="1600" b="1">
                <a:solidFill>
                  <a:srgbClr val="00B050"/>
                </a:solidFill>
                <a:latin typeface="Courier New" panose="02070309020205020404" pitchFamily="49" charset="0"/>
              </a:rPr>
              <a:t>を算出できる</a:t>
            </a:r>
            <a:endParaRPr lang="ja-JP" altLang="en-US" sz="1600">
              <a:solidFill>
                <a:srgbClr val="00B050"/>
              </a:solidFill>
            </a:endParaRPr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CCC99622-7354-72A6-65FF-C3E10B057B39}"/>
              </a:ext>
            </a:extLst>
          </p:cNvPr>
          <p:cNvSpPr/>
          <p:nvPr/>
        </p:nvSpPr>
        <p:spPr>
          <a:xfrm>
            <a:off x="8135297" y="4632450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</p:spTree>
    <p:extLst>
      <p:ext uri="{BB962C8B-B14F-4D97-AF65-F5344CB8AC3E}">
        <p14:creationId xmlns:p14="http://schemas.microsoft.com/office/powerpoint/2010/main" val="2191452803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78677" y="52608"/>
            <a:ext cx="8680915" cy="5038280"/>
            <a:chOff x="146050" y="857250"/>
            <a:chExt cx="10401300" cy="5842000"/>
          </a:xfrm>
        </p:grpSpPr>
        <p:pic>
          <p:nvPicPr>
            <p:cNvPr id="3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38881" y="1188644"/>
              <a:ext cx="10308469" cy="541008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46050" y="857250"/>
              <a:ext cx="10401300" cy="5842000"/>
            </a:xfrm>
            <a:custGeom>
              <a:avLst/>
              <a:gdLst/>
              <a:ahLst/>
              <a:cxnLst/>
              <a:rect l="l" t="t" r="r" b="b"/>
              <a:pathLst>
                <a:path w="10401300" h="5842000">
                  <a:moveTo>
                    <a:pt x="0" y="0"/>
                  </a:moveTo>
                  <a:lnTo>
                    <a:pt x="10401300" y="0"/>
                  </a:lnTo>
                  <a:lnTo>
                    <a:pt x="10401300" y="5842000"/>
                  </a:lnTo>
                  <a:lnTo>
                    <a:pt x="0" y="5842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766"/>
            </a:p>
          </p:txBody>
        </p:sp>
      </p:grp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01AE63F-66D4-0DA9-8D5F-ECDD83C05513}"/>
              </a:ext>
            </a:extLst>
          </p:cNvPr>
          <p:cNvSpPr txBox="1"/>
          <p:nvPr/>
        </p:nvSpPr>
        <p:spPr>
          <a:xfrm>
            <a:off x="7024001" y="65986"/>
            <a:ext cx="1862689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(</a:t>
            </a:r>
            <a:r>
              <a:rPr kumimoji="0" lang="ja-JP" altLang="en-US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清水先生の講義引用</a:t>
            </a:r>
            <a:r>
              <a:rPr kumimoji="0" lang="en-US" altLang="ja-JP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)</a:t>
            </a:r>
            <a:endParaRPr kumimoji="0" lang="ja-JP" alt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3C43649-82FE-948A-31B8-B093682DAFE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ja-JP" smtClean="0"/>
              <a:t>33</a:t>
            </a:fld>
            <a:endParaRPr lang="ja-JP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B8ABAD-5BCC-9427-B0E6-F23C4D856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>
            <a:extLst>
              <a:ext uri="{FF2B5EF4-FFF2-40B4-BE49-F238E27FC236}">
                <a16:creationId xmlns:a16="http://schemas.microsoft.com/office/drawing/2014/main" id="{BEBCAD77-BBA3-A2EE-364D-9FAE4D8F1110}"/>
              </a:ext>
            </a:extLst>
          </p:cNvPr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D8A2FB62-73CA-BA18-FF9D-3E30CAE7C585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956DC033-65B8-0892-0DE9-E3B49B914713}"/>
              </a:ext>
            </a:extLst>
          </p:cNvPr>
          <p:cNvSpPr txBox="1"/>
          <p:nvPr/>
        </p:nvSpPr>
        <p:spPr>
          <a:xfrm>
            <a:off x="0" y="543047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6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：モデルの評価</a:t>
            </a:r>
          </a:p>
        </p:txBody>
      </p:sp>
      <p:sp>
        <p:nvSpPr>
          <p:cNvPr id="5" name="print(model2.score(x2_test, y2_test))">
            <a:extLst>
              <a:ext uri="{FF2B5EF4-FFF2-40B4-BE49-F238E27FC236}">
                <a16:creationId xmlns:a16="http://schemas.microsoft.com/office/drawing/2014/main" id="{7F329073-A628-8895-51CD-E16E0A45D41F}"/>
              </a:ext>
            </a:extLst>
          </p:cNvPr>
          <p:cNvSpPr txBox="1"/>
          <p:nvPr/>
        </p:nvSpPr>
        <p:spPr>
          <a:xfrm>
            <a:off x="230417" y="1623031"/>
            <a:ext cx="6437777" cy="1720847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21500" tIns="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" altLang="ja-JP" sz="1800" b="1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sklearn.metrics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800" b="1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RocCurveDisplay</a:t>
            </a:r>
            <a:endParaRPr lang="en" altLang="ja-JP" sz="1800" b="1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algn="l">
              <a:lnSpc>
                <a:spcPct val="120000"/>
              </a:lnSpc>
            </a:pP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RocCurveDisplay.from_predictions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y_test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</a:p>
          <a:p>
            <a:pPr algn="l">
              <a:lnSpc>
                <a:spcPct val="120000"/>
              </a:lnSpc>
            </a:pP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	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model_tree_c.predict_proba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x_test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)[:,</a:t>
            </a:r>
            <a:r>
              <a:rPr lang="en" altLang="ja-JP" sz="1800" b="1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pPr algn="l">
              <a:lnSpc>
                <a:spcPct val="120000"/>
              </a:lnSpc>
            </a:pP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plt.axis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ja-JP" sz="1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" altLang="ja-JP" sz="1800" b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square</a:t>
            </a:r>
            <a:r>
              <a:rPr lang="en-US" altLang="ja-JP" sz="1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algn="l">
              <a:lnSpc>
                <a:spcPct val="120000"/>
              </a:lnSpc>
            </a:pP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plt.show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</a:t>
            </a:r>
          </a:p>
        </p:txBody>
      </p:sp>
      <p:sp>
        <p:nvSpPr>
          <p:cNvPr id="6" name="検証用データを用いて学習結果を評価する">
            <a:extLst>
              <a:ext uri="{FF2B5EF4-FFF2-40B4-BE49-F238E27FC236}">
                <a16:creationId xmlns:a16="http://schemas.microsoft.com/office/drawing/2014/main" id="{AE9E14C1-DA7E-847A-00BA-31BCF48B4945}"/>
              </a:ext>
            </a:extLst>
          </p:cNvPr>
          <p:cNvSpPr txBox="1"/>
          <p:nvPr/>
        </p:nvSpPr>
        <p:spPr>
          <a:xfrm>
            <a:off x="241697" y="1153173"/>
            <a:ext cx="3207609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/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13-13 </a:t>
            </a:r>
            <a:r>
              <a:rPr lang="en-US"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ROC曲線の描出</a:t>
            </a:r>
            <a:endParaRPr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下矢印 7">
            <a:extLst>
              <a:ext uri="{FF2B5EF4-FFF2-40B4-BE49-F238E27FC236}">
                <a16:creationId xmlns:a16="http://schemas.microsoft.com/office/drawing/2014/main" id="{FE2B1E48-364C-BB3D-F1A6-F74A26BF35AA}"/>
              </a:ext>
            </a:extLst>
          </p:cNvPr>
          <p:cNvSpPr/>
          <p:nvPr/>
        </p:nvSpPr>
        <p:spPr>
          <a:xfrm rot="16200000" flipH="1">
            <a:off x="6554192" y="2316615"/>
            <a:ext cx="410372" cy="359966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0B7BAA6-A508-BE3E-41DC-B38A9D0BCB0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34</a:t>
            </a:fld>
            <a:endParaRPr lang="ja-JP" altLang="en-US"/>
          </a:p>
        </p:txBody>
      </p:sp>
      <p:sp>
        <p:nvSpPr>
          <p:cNvPr id="3" name="①学習モデルの選択…">
            <a:extLst>
              <a:ext uri="{FF2B5EF4-FFF2-40B4-BE49-F238E27FC236}">
                <a16:creationId xmlns:a16="http://schemas.microsoft.com/office/drawing/2014/main" id="{F1BE3B21-7498-A899-6732-1979D3625791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B43BAA7A-959D-E8D9-5537-341A947CCC04}"/>
              </a:ext>
            </a:extLst>
          </p:cNvPr>
          <p:cNvSpPr/>
          <p:nvPr/>
        </p:nvSpPr>
        <p:spPr>
          <a:xfrm>
            <a:off x="8135297" y="4632450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pic>
        <p:nvPicPr>
          <p:cNvPr id="17" name="図 16" descr="グラフ, ヒストグラム&#10;&#10;自動的に生成された説明">
            <a:extLst>
              <a:ext uri="{FF2B5EF4-FFF2-40B4-BE49-F238E27FC236}">
                <a16:creationId xmlns:a16="http://schemas.microsoft.com/office/drawing/2014/main" id="{A1703CE1-A05F-4892-02D2-4BF18A76C1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858" y="1645531"/>
            <a:ext cx="2043250" cy="2010920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9C9B8AE6-BDB4-F7AF-D475-AABE47327EE1}"/>
              </a:ext>
            </a:extLst>
          </p:cNvPr>
          <p:cNvSpPr txBox="1"/>
          <p:nvPr/>
        </p:nvSpPr>
        <p:spPr>
          <a:xfrm>
            <a:off x="303090" y="3493684"/>
            <a:ext cx="6540472" cy="1261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>
              <a:lnSpc>
                <a:spcPct val="120000"/>
              </a:lnSpc>
            </a:pPr>
            <a:r>
              <a:rPr lang="en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*</a:t>
            </a:r>
            <a:r>
              <a:rPr lang="en" altLang="ja-JP" sz="1600" b="1" err="1">
                <a:solidFill>
                  <a:schemeClr val="tx1"/>
                </a:solidFill>
                <a:latin typeface="Courier New" panose="02070309020205020404" pitchFamily="49" charset="0"/>
              </a:rPr>
              <a:t>RocCurveDisplay.from_prediction</a:t>
            </a:r>
            <a:r>
              <a:rPr lang="en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(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実際の分類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, Y=1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になる確率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)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で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ROC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曲線を描出できる</a:t>
            </a:r>
            <a:endParaRPr lang="en-US" altLang="ja-JP" sz="16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algn="l">
              <a:lnSpc>
                <a:spcPct val="120000"/>
              </a:lnSpc>
            </a:pP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*</a:t>
            </a:r>
            <a:r>
              <a:rPr lang="en-US" altLang="ja-JP" sz="1600" b="1" err="1">
                <a:solidFill>
                  <a:schemeClr val="tx1"/>
                </a:solidFill>
                <a:latin typeface="Courier New" panose="02070309020205020404" pitchFamily="49" charset="0"/>
              </a:rPr>
              <a:t>plt.axis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(</a:t>
            </a:r>
            <a:r>
              <a:rPr lang="en-US" altLang="ja-JP" sz="1600" b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‘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square</a:t>
            </a:r>
            <a:r>
              <a:rPr lang="en-US" altLang="ja-JP" sz="1600" b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‘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)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で正方形の図に指定</a:t>
            </a:r>
            <a:endParaRPr lang="en-US" altLang="ja-JP" sz="16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algn="l">
              <a:lnSpc>
                <a:spcPct val="120000"/>
              </a:lnSpc>
            </a:pP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*</a:t>
            </a:r>
            <a:r>
              <a:rPr lang="en-US" altLang="ja-JP" sz="1600" b="1" err="1">
                <a:solidFill>
                  <a:schemeClr val="tx1"/>
                </a:solidFill>
                <a:latin typeface="Courier New" panose="02070309020205020404" pitchFamily="49" charset="0"/>
              </a:rPr>
              <a:t>plt.show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()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で図を表示</a:t>
            </a:r>
            <a:endParaRPr lang="ja-JP" altLang="en-US" sz="16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9767592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四角形">
            <a:extLst>
              <a:ext uri="{FF2B5EF4-FFF2-40B4-BE49-F238E27FC236}">
                <a16:creationId xmlns:a16="http://schemas.microsoft.com/office/drawing/2014/main" id="{BDC3A30B-5EC5-A30D-D98B-CDE02F5846B9}"/>
              </a:ext>
            </a:extLst>
          </p:cNvPr>
          <p:cNvSpPr/>
          <p:nvPr/>
        </p:nvSpPr>
        <p:spPr>
          <a:xfrm>
            <a:off x="1193782" y="1140823"/>
            <a:ext cx="6751674" cy="2732534"/>
          </a:xfrm>
          <a:prstGeom prst="rect">
            <a:avLst/>
          </a:prstGeom>
          <a:solidFill>
            <a:srgbClr val="FFC000"/>
          </a:solidFill>
          <a:ln w="12700">
            <a:solidFill>
              <a:srgbClr val="FFC000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091D2523-2436-3E0A-F522-A28F4B16B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782" y="1445486"/>
            <a:ext cx="6751674" cy="1555185"/>
          </a:xfrm>
        </p:spPr>
        <p:txBody>
          <a:bodyPr/>
          <a:lstStyle/>
          <a:p>
            <a:r>
              <a:rPr lang="ja-JP" altLang="ja-JP" sz="4400" b="1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剪定</a:t>
            </a:r>
            <a:r>
              <a:rPr lang="en-US" altLang="ja-JP" sz="4400" b="1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 </a:t>
            </a:r>
            <a:r>
              <a:rPr lang="en-US" altLang="ja-JP" sz="4400" b="1">
                <a:effectLst/>
                <a:latin typeface="Meiryo" panose="020B0604030504040204" pitchFamily="34" charset="-128"/>
                <a:ea typeface="Meiryo" panose="020B0604030504040204" pitchFamily="34" charset="-128"/>
                <a:cs typeface="ＭＳ Ｐゴシック" panose="020B0600070205080204" pitchFamily="34" charset="-128"/>
              </a:rPr>
              <a:t>pruning</a:t>
            </a:r>
            <a:endParaRPr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0244597B-9B38-5001-0F26-25F795C6DF9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35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00326100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17272E20-4C13-A488-FC8C-4DA306401CCB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D43619C-44B3-DAEF-D4B1-8E791452155A}"/>
              </a:ext>
            </a:extLst>
          </p:cNvPr>
          <p:cNvSpPr txBox="1"/>
          <p:nvPr/>
        </p:nvSpPr>
        <p:spPr>
          <a:xfrm>
            <a:off x="379811" y="1073744"/>
            <a:ext cx="7747343" cy="68480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ja-JP" altLang="ja-JP" sz="2800" b="1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剪定</a:t>
            </a:r>
            <a:r>
              <a:rPr lang="en-US" altLang="ja-JP" sz="2800" b="1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 </a:t>
            </a:r>
            <a:r>
              <a:rPr lang="en-US" altLang="ja-JP" sz="2800" b="1">
                <a:effectLst/>
                <a:latin typeface="Meiryo" panose="020B0604030504040204" pitchFamily="34" charset="-128"/>
                <a:ea typeface="Meiryo" panose="020B0604030504040204" pitchFamily="34" charset="-128"/>
                <a:cs typeface="ＭＳ Ｐゴシック" panose="020B0600070205080204" pitchFamily="34" charset="-128"/>
              </a:rPr>
              <a:t>pruning</a:t>
            </a:r>
            <a:endParaRPr lang="en-US" altLang="ja-JP" sz="2800" b="1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93372B3-9998-76C1-F130-B417024765D0}"/>
              </a:ext>
            </a:extLst>
          </p:cNvPr>
          <p:cNvSpPr txBox="1"/>
          <p:nvPr/>
        </p:nvSpPr>
        <p:spPr>
          <a:xfrm>
            <a:off x="698329" y="1889672"/>
            <a:ext cx="7747342" cy="21800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80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決定木分析では、全て純粋なノード（良性腫瘍か悪性腫瘍のどちらか一つ</a:t>
            </a:r>
            <a:r>
              <a:rPr lang="en-US" altLang="ja-JP" sz="180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)</a:t>
            </a:r>
            <a:r>
              <a:rPr lang="ja-JP" altLang="en-US" sz="180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になるまで分類するため、</a:t>
            </a:r>
            <a:r>
              <a:rPr lang="ja-JP" altLang="en-US" sz="180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過学習が起きやすい</a:t>
            </a:r>
            <a:endParaRPr lang="en-US" altLang="ja-JP" sz="1800">
              <a:solidFill>
                <a:srgbClr val="FF0000"/>
              </a:solidFill>
              <a:effectLst/>
              <a:latin typeface="Meiryo" panose="020B0604030504040204" pitchFamily="34" charset="-128"/>
              <a:ea typeface="Meiryo" panose="020B0604030504040204" pitchFamily="34" charset="-128"/>
              <a:cs typeface="Courier New" panose="02070309020205020404" pitchFamily="49" charset="0"/>
            </a:endParaRPr>
          </a:p>
          <a:p>
            <a: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800">
                <a:solidFill>
                  <a:srgbClr val="00206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　</a:t>
            </a:r>
            <a:r>
              <a:rPr lang="en-US" altLang="ja-JP" sz="1800" b="1" u="sng">
                <a:solidFill>
                  <a:srgbClr val="00206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= </a:t>
            </a:r>
            <a:r>
              <a:rPr lang="ja-JP" altLang="en-US" sz="1800" b="1" u="sng">
                <a:solidFill>
                  <a:srgbClr val="00206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学習データに対しては</a:t>
            </a:r>
            <a:r>
              <a:rPr lang="en-US" altLang="ja-JP" sz="1800" b="1" u="sng">
                <a:solidFill>
                  <a:srgbClr val="00206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100%</a:t>
            </a:r>
            <a:r>
              <a:rPr lang="ja-JP" altLang="en-US" sz="1800" b="1" u="sng">
                <a:solidFill>
                  <a:srgbClr val="00206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の正解率になる</a:t>
            </a:r>
            <a:endParaRPr lang="en-US" altLang="ja-JP" sz="1800" b="1" u="sng">
              <a:solidFill>
                <a:srgbClr val="002060"/>
              </a:solidFill>
              <a:effectLst/>
              <a:latin typeface="Meiryo" panose="020B0604030504040204" pitchFamily="34" charset="-128"/>
              <a:ea typeface="Meiryo" panose="020B0604030504040204" pitchFamily="34" charset="-128"/>
              <a:cs typeface="Courier New" panose="02070309020205020404" pitchFamily="49" charset="0"/>
            </a:endParaRPr>
          </a:p>
          <a:p>
            <a: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ja-JP" sz="1800">
              <a:solidFill>
                <a:srgbClr val="FF0000"/>
              </a:solidFill>
              <a:effectLst/>
              <a:latin typeface="Meiryo" panose="020B0604030504040204" pitchFamily="34" charset="-128"/>
              <a:ea typeface="Meiryo" panose="020B0604030504040204" pitchFamily="34" charset="-128"/>
              <a:cs typeface="Courier New" panose="02070309020205020404" pitchFamily="49" charset="0"/>
            </a:endParaRPr>
          </a:p>
          <a:p>
            <a: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ja-JP" sz="1800" b="1" u="sng">
                <a:solidFill>
                  <a:schemeClr val="tx1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木の深さやノードの作り方を制限する</a:t>
            </a:r>
            <a:r>
              <a:rPr lang="ja-JP" altLang="ja-JP" sz="1800">
                <a:solidFill>
                  <a:schemeClr val="tx1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ことで過学習を抑えることが</a:t>
            </a:r>
            <a:r>
              <a:rPr lang="ja-JP" altLang="en-US" sz="1800">
                <a:solidFill>
                  <a:schemeClr val="tx1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できる</a:t>
            </a:r>
            <a:endParaRPr kumimoji="0" lang="ja-JP" altLang="en-US" sz="1800" b="0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0411CB68-5F0F-1D21-FE00-945C9756EAB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36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37372316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17272E20-4C13-A488-FC8C-4DA306401CCB}"/>
              </a:ext>
            </a:extLst>
          </p:cNvPr>
          <p:cNvSpPr txBox="1"/>
          <p:nvPr/>
        </p:nvSpPr>
        <p:spPr>
          <a:xfrm>
            <a:off x="241697" y="17372"/>
            <a:ext cx="1833835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858211A0-870A-AF33-92EE-309D583675FA}"/>
              </a:ext>
            </a:extLst>
          </p:cNvPr>
          <p:cNvSpPr txBox="1"/>
          <p:nvPr/>
        </p:nvSpPr>
        <p:spPr>
          <a:xfrm>
            <a:off x="0" y="530954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2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：学習モデルの選択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D43619C-44B3-DAEF-D4B1-8E791452155A}"/>
              </a:ext>
            </a:extLst>
          </p:cNvPr>
          <p:cNvSpPr txBox="1"/>
          <p:nvPr/>
        </p:nvSpPr>
        <p:spPr>
          <a:xfrm>
            <a:off x="162905" y="1101328"/>
            <a:ext cx="5122490" cy="5155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en-US" altLang="ja-JP" sz="2000" b="1" err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DecisionTreeClasifier</a:t>
            </a:r>
            <a:r>
              <a:rPr lang="en-US" altLang="ja-JP" sz="20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()</a:t>
            </a:r>
            <a:r>
              <a:rPr lang="ja-JP" altLang="en-US" sz="20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の引数</a:t>
            </a:r>
            <a:endParaRPr lang="en-US" altLang="ja-JP" sz="2000" b="1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CA28753-5976-1F99-24E4-C200E34126B5}"/>
              </a:ext>
            </a:extLst>
          </p:cNvPr>
          <p:cNvSpPr txBox="1"/>
          <p:nvPr/>
        </p:nvSpPr>
        <p:spPr>
          <a:xfrm>
            <a:off x="323314" y="1616854"/>
            <a:ext cx="5385170" cy="299569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285750" marR="0" indent="-285750" algn="l" defTabSz="825500" rtl="0" fontAlgn="auto" latinLnBrk="0" hangingPunct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</a:pPr>
            <a:r>
              <a:rPr lang="ja-JP" altLang="en-US" sz="1600" kern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引数</a:t>
            </a:r>
            <a:r>
              <a:rPr lang="en-US" altLang="ja-JP" sz="1600" kern="0" err="1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max_depth</a:t>
            </a:r>
            <a:r>
              <a:rPr lang="en-US" altLang="ja-JP" sz="1600" kern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=</a:t>
            </a:r>
            <a:r>
              <a:rPr lang="ja-JP" altLang="en-US" sz="1600" kern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で</a:t>
            </a:r>
            <a:r>
              <a:rPr lang="ja-JP" altLang="ja-JP" sz="1600" kern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木の深さ（何回分類を行うか）の最大値を指定する</a:t>
            </a:r>
            <a:r>
              <a:rPr lang="ja-JP" altLang="en-US" sz="1600"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。</a:t>
            </a:r>
            <a:r>
              <a:rPr lang="ja-JP" altLang="ja-JP" sz="1600" b="1" kern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深さの最大値を指定しないと、全てのデータが分類されるまで分割を繰り返</a:t>
            </a:r>
            <a:r>
              <a:rPr lang="ja-JP" altLang="en-US" sz="1600" b="1" kern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す</a:t>
            </a:r>
            <a:r>
              <a:rPr lang="ja-JP" altLang="en-US" sz="1600" b="1"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。</a:t>
            </a:r>
            <a:r>
              <a:rPr lang="ja-JP" altLang="ja-JP" sz="1600" kern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大きいと過学習の傾向にな</a:t>
            </a:r>
            <a:r>
              <a:rPr lang="ja-JP" altLang="en-US" sz="1600" kern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る</a:t>
            </a:r>
            <a:r>
              <a:rPr lang="ja-JP" altLang="ja-JP" sz="160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endParaRPr lang="en-US" altLang="ja-JP" sz="1600">
              <a:effectLst/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285750" marR="0" indent="-285750" algn="l" defTabSz="825500" rtl="0" fontAlgn="auto" latinLnBrk="0" hangingPunct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</a:pPr>
            <a:r>
              <a:rPr lang="ja-JP" altLang="en-US" sz="160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引数</a:t>
            </a:r>
            <a:r>
              <a:rPr lang="en-US" altLang="ja-JP" sz="1600" kern="0" err="1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min_samples_split</a:t>
            </a:r>
            <a:r>
              <a:rPr lang="en-US" altLang="ja-JP" sz="1600" kern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=</a:t>
            </a:r>
            <a:r>
              <a:rPr lang="ja-JP" altLang="ja-JP" sz="1600" kern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では、</a:t>
            </a:r>
            <a:r>
              <a:rPr lang="ja-JP" altLang="ja-JP" sz="1600" b="1" kern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分岐を作成するために必要な最低サンプルサイズを指定</a:t>
            </a:r>
            <a:r>
              <a:rPr lang="ja-JP" altLang="en-US" sz="1600" kern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。</a:t>
            </a:r>
            <a:r>
              <a:rPr lang="ja-JP" altLang="ja-JP" sz="1600" kern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小さいと過学習の傾向にな</a:t>
            </a:r>
            <a:r>
              <a:rPr lang="ja-JP" altLang="en-US" sz="1600" kern="0">
                <a:effectLst/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る</a:t>
            </a:r>
            <a:endParaRPr lang="en-US" altLang="ja-JP" sz="1600" kern="0">
              <a:effectLst/>
              <a:latin typeface="Meiryo" panose="020B0604030504040204" pitchFamily="34" charset="-128"/>
              <a:ea typeface="Meiryo" panose="020B0604030504040204" pitchFamily="34" charset="-128"/>
              <a:cs typeface="Courier New" panose="02070309020205020404" pitchFamily="49" charset="0"/>
            </a:endParaRPr>
          </a:p>
        </p:txBody>
      </p:sp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1391BAB2-1AA6-B064-3B2F-1D35794B5E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372" y="1502420"/>
            <a:ext cx="3170995" cy="2399672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D408BAB-F588-9438-C026-9EC4CD68A580}"/>
              </a:ext>
            </a:extLst>
          </p:cNvPr>
          <p:cNvSpPr txBox="1"/>
          <p:nvPr/>
        </p:nvSpPr>
        <p:spPr>
          <a:xfrm>
            <a:off x="6263586" y="2617904"/>
            <a:ext cx="271029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❌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1A2947C-FF02-1C9A-AAD3-A980BED1FEF3}"/>
              </a:ext>
            </a:extLst>
          </p:cNvPr>
          <p:cNvSpPr txBox="1"/>
          <p:nvPr/>
        </p:nvSpPr>
        <p:spPr>
          <a:xfrm>
            <a:off x="6708047" y="2617903"/>
            <a:ext cx="271029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❌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A65EB791-7652-77D7-8C6F-C446071BA509}"/>
              </a:ext>
            </a:extLst>
          </p:cNvPr>
          <p:cNvSpPr txBox="1"/>
          <p:nvPr/>
        </p:nvSpPr>
        <p:spPr>
          <a:xfrm>
            <a:off x="7534178" y="2617903"/>
            <a:ext cx="271029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❌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63E98F95-9CC4-EA5A-A10F-F3C7AD8B10DB}"/>
              </a:ext>
            </a:extLst>
          </p:cNvPr>
          <p:cNvSpPr txBox="1"/>
          <p:nvPr/>
        </p:nvSpPr>
        <p:spPr>
          <a:xfrm>
            <a:off x="8299895" y="2617903"/>
            <a:ext cx="271029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❌</a:t>
            </a:r>
          </a:p>
        </p:txBody>
      </p:sp>
      <p:sp>
        <p:nvSpPr>
          <p:cNvPr id="3" name="①学習モデルの選択…">
            <a:extLst>
              <a:ext uri="{FF2B5EF4-FFF2-40B4-BE49-F238E27FC236}">
                <a16:creationId xmlns:a16="http://schemas.microsoft.com/office/drawing/2014/main" id="{2D1813EE-D9AD-4912-8494-E4228882FFBC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CE3CDE6-F805-EA88-63C5-43221DD33BB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37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124535464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記号, スクリーンショット, 冷蔵庫, 異なる が含まれている画像&#10;&#10;自動的に生成された説明">
            <a:extLst>
              <a:ext uri="{FF2B5EF4-FFF2-40B4-BE49-F238E27FC236}">
                <a16:creationId xmlns:a16="http://schemas.microsoft.com/office/drawing/2014/main" id="{5A5D63B4-B287-F7D1-23D3-F3FE5AF9E6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03515"/>
            <a:ext cx="4136149" cy="2483450"/>
          </a:xfrm>
          <a:prstGeom prst="rect">
            <a:avLst/>
          </a:prstGeom>
        </p:spPr>
      </p:pic>
      <p:sp>
        <p:nvSpPr>
          <p:cNvPr id="457" name="四角形"/>
          <p:cNvSpPr/>
          <p:nvPr/>
        </p:nvSpPr>
        <p:spPr>
          <a:xfrm>
            <a:off x="8175" y="7000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7AB1FA0-2F0A-3234-D989-2A0E00FE5CD1}"/>
              </a:ext>
            </a:extLst>
          </p:cNvPr>
          <p:cNvSpPr txBox="1"/>
          <p:nvPr/>
        </p:nvSpPr>
        <p:spPr>
          <a:xfrm>
            <a:off x="2562411" y="2023952"/>
            <a:ext cx="1179810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4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ルートノード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517B6541-0E58-8C7F-4C45-29820AD71624}"/>
              </a:ext>
            </a:extLst>
          </p:cNvPr>
          <p:cNvSpPr/>
          <p:nvPr/>
        </p:nvSpPr>
        <p:spPr>
          <a:xfrm>
            <a:off x="1629134" y="2003515"/>
            <a:ext cx="856333" cy="396000"/>
          </a:xfrm>
          <a:prstGeom prst="rect">
            <a:avLst/>
          </a:prstGeom>
          <a:noFill/>
          <a:ln w="254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625AB62-7EAB-6CFD-EC08-3696149D7704}"/>
              </a:ext>
            </a:extLst>
          </p:cNvPr>
          <p:cNvSpPr txBox="1"/>
          <p:nvPr/>
        </p:nvSpPr>
        <p:spPr>
          <a:xfrm>
            <a:off x="141995" y="962109"/>
            <a:ext cx="5872840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ja-JP" sz="1800" b="1" err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min_samples_split</a:t>
            </a:r>
            <a:r>
              <a:rPr lang="en-US" altLang="ja-JP" sz="18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=20</a:t>
            </a:r>
            <a:r>
              <a:rPr lang="ja-JP" altLang="en-US" sz="18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に設定した場合</a:t>
            </a:r>
            <a:r>
              <a:rPr lang="en-US" altLang="ja-JP" sz="18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ja-JP" sz="18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(</a:t>
            </a:r>
            <a:r>
              <a:rPr lang="ja-JP" altLang="en-US" sz="18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ノードのサンプル数が</a:t>
            </a:r>
            <a:r>
              <a:rPr lang="en-US" altLang="ja-JP" sz="18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20</a:t>
            </a:r>
            <a:r>
              <a:rPr lang="ja-JP" altLang="en-US" sz="18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以下では分岐しない</a:t>
            </a:r>
            <a:r>
              <a:rPr lang="en-US" altLang="ja-JP" sz="1800" b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endParaRPr kumimoji="0" lang="ja-JP" altLang="en-US" sz="18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Meiryo" panose="020B0604030504040204" pitchFamily="34" charset="-128"/>
              <a:ea typeface="Meiryo" panose="020B0604030504040204" pitchFamily="34" charset="-128"/>
              <a:sym typeface="ヒラギノ角ゴ ProN W6"/>
            </a:endParaRPr>
          </a:p>
        </p:txBody>
      </p:sp>
      <p:pic>
        <p:nvPicPr>
          <p:cNvPr id="11" name="図 10" descr="ダイアグラム&#10;&#10;自動的に生成された説明">
            <a:extLst>
              <a:ext uri="{FF2B5EF4-FFF2-40B4-BE49-F238E27FC236}">
                <a16:creationId xmlns:a16="http://schemas.microsoft.com/office/drawing/2014/main" id="{B641A24F-986A-AFD8-8C85-52ABF0008B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0" b="3086"/>
          <a:stretch/>
        </p:blipFill>
        <p:spPr>
          <a:xfrm>
            <a:off x="4126865" y="1835936"/>
            <a:ext cx="5025310" cy="2827693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597A3B1-A0CD-F674-E1E2-72FA31F90A59}"/>
              </a:ext>
            </a:extLst>
          </p:cNvPr>
          <p:cNvSpPr/>
          <p:nvPr/>
        </p:nvSpPr>
        <p:spPr>
          <a:xfrm>
            <a:off x="7406681" y="1746639"/>
            <a:ext cx="856333" cy="396000"/>
          </a:xfrm>
          <a:prstGeom prst="rect">
            <a:avLst/>
          </a:prstGeom>
          <a:noFill/>
          <a:ln w="254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106F735-2521-08AC-B4F7-C56AEE282BC6}"/>
              </a:ext>
            </a:extLst>
          </p:cNvPr>
          <p:cNvSpPr txBox="1"/>
          <p:nvPr/>
        </p:nvSpPr>
        <p:spPr>
          <a:xfrm>
            <a:off x="6080910" y="1773183"/>
            <a:ext cx="1179810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4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ルートノード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4F5F2DE-CF0D-B7DD-1F68-F69DE91B4E28}"/>
              </a:ext>
            </a:extLst>
          </p:cNvPr>
          <p:cNvSpPr/>
          <p:nvPr/>
        </p:nvSpPr>
        <p:spPr>
          <a:xfrm>
            <a:off x="6583679" y="3320334"/>
            <a:ext cx="1027611" cy="1045027"/>
          </a:xfrm>
          <a:prstGeom prst="rect">
            <a:avLst/>
          </a:prstGeom>
          <a:noFill/>
          <a:ln w="127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B01887AE-3F0E-5819-CEDB-3303DD756659}"/>
              </a:ext>
            </a:extLst>
          </p:cNvPr>
          <p:cNvSpPr/>
          <p:nvPr/>
        </p:nvSpPr>
        <p:spPr>
          <a:xfrm>
            <a:off x="7484720" y="2921449"/>
            <a:ext cx="720000" cy="288000"/>
          </a:xfrm>
          <a:prstGeom prst="rect">
            <a:avLst/>
          </a:prstGeom>
          <a:noFill/>
          <a:ln w="127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18424DB-6710-E156-3290-FDEC580A5C02}"/>
              </a:ext>
            </a:extLst>
          </p:cNvPr>
          <p:cNvSpPr/>
          <p:nvPr/>
        </p:nvSpPr>
        <p:spPr>
          <a:xfrm>
            <a:off x="5695406" y="3618603"/>
            <a:ext cx="783771" cy="348814"/>
          </a:xfrm>
          <a:prstGeom prst="rect">
            <a:avLst/>
          </a:prstGeom>
          <a:noFill/>
          <a:ln w="127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DB05E384-18A2-157A-05F8-82EF779D2074}"/>
              </a:ext>
            </a:extLst>
          </p:cNvPr>
          <p:cNvSpPr/>
          <p:nvPr/>
        </p:nvSpPr>
        <p:spPr>
          <a:xfrm>
            <a:off x="4184257" y="3967417"/>
            <a:ext cx="783771" cy="348814"/>
          </a:xfrm>
          <a:prstGeom prst="rect">
            <a:avLst/>
          </a:prstGeom>
          <a:noFill/>
          <a:ln w="127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9F6110DB-ED9F-A2F0-4770-6ECF3890CB6D}"/>
              </a:ext>
            </a:extLst>
          </p:cNvPr>
          <p:cNvSpPr/>
          <p:nvPr/>
        </p:nvSpPr>
        <p:spPr>
          <a:xfrm>
            <a:off x="5220195" y="4419469"/>
            <a:ext cx="867096" cy="348814"/>
          </a:xfrm>
          <a:prstGeom prst="rect">
            <a:avLst/>
          </a:prstGeom>
          <a:noFill/>
          <a:ln w="127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B86E61E0-6035-E732-E61C-82D5D03F22F1}"/>
              </a:ext>
            </a:extLst>
          </p:cNvPr>
          <p:cNvSpPr/>
          <p:nvPr/>
        </p:nvSpPr>
        <p:spPr>
          <a:xfrm>
            <a:off x="7993781" y="3999698"/>
            <a:ext cx="867096" cy="348814"/>
          </a:xfrm>
          <a:prstGeom prst="rect">
            <a:avLst/>
          </a:prstGeom>
          <a:noFill/>
          <a:ln w="127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D3813203-E3E5-964A-876F-313234211684}"/>
              </a:ext>
            </a:extLst>
          </p:cNvPr>
          <p:cNvCxnSpPr>
            <a:cxnSpLocks/>
          </p:cNvCxnSpPr>
          <p:nvPr/>
        </p:nvCxnSpPr>
        <p:spPr>
          <a:xfrm flipH="1" flipV="1">
            <a:off x="7475918" y="2931505"/>
            <a:ext cx="728802" cy="277944"/>
          </a:xfrm>
          <a:prstGeom prst="line">
            <a:avLst/>
          </a:prstGeom>
          <a:noFill/>
          <a:ln w="15875" cap="flat">
            <a:solidFill>
              <a:srgbClr val="00B05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4F0833FB-183D-E3C8-DA02-181FB11006BF}"/>
              </a:ext>
            </a:extLst>
          </p:cNvPr>
          <p:cNvCxnSpPr>
            <a:cxnSpLocks/>
          </p:cNvCxnSpPr>
          <p:nvPr/>
        </p:nvCxnSpPr>
        <p:spPr>
          <a:xfrm flipH="1" flipV="1">
            <a:off x="7982755" y="4002852"/>
            <a:ext cx="878122" cy="345660"/>
          </a:xfrm>
          <a:prstGeom prst="line">
            <a:avLst/>
          </a:prstGeom>
          <a:noFill/>
          <a:ln w="15875" cap="flat">
            <a:solidFill>
              <a:srgbClr val="00B05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162B0F7B-B7E3-EC43-E16B-813BE72FA31F}"/>
              </a:ext>
            </a:extLst>
          </p:cNvPr>
          <p:cNvCxnSpPr>
            <a:cxnSpLocks/>
          </p:cNvCxnSpPr>
          <p:nvPr/>
        </p:nvCxnSpPr>
        <p:spPr>
          <a:xfrm flipH="1" flipV="1">
            <a:off x="6583679" y="3320334"/>
            <a:ext cx="1027611" cy="1045027"/>
          </a:xfrm>
          <a:prstGeom prst="line">
            <a:avLst/>
          </a:prstGeom>
          <a:noFill/>
          <a:ln w="15875" cap="flat">
            <a:solidFill>
              <a:srgbClr val="00B05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75B6FD8F-FEF7-BDF6-0873-9EBE50E3C5EE}"/>
              </a:ext>
            </a:extLst>
          </p:cNvPr>
          <p:cNvCxnSpPr>
            <a:cxnSpLocks/>
          </p:cNvCxnSpPr>
          <p:nvPr/>
        </p:nvCxnSpPr>
        <p:spPr>
          <a:xfrm flipH="1" flipV="1">
            <a:off x="5209169" y="4421544"/>
            <a:ext cx="878122" cy="345660"/>
          </a:xfrm>
          <a:prstGeom prst="line">
            <a:avLst/>
          </a:prstGeom>
          <a:noFill/>
          <a:ln w="15875" cap="flat">
            <a:solidFill>
              <a:srgbClr val="00B05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269F61FA-11A6-AC46-20A3-5D3C55644CFD}"/>
              </a:ext>
            </a:extLst>
          </p:cNvPr>
          <p:cNvCxnSpPr>
            <a:cxnSpLocks/>
          </p:cNvCxnSpPr>
          <p:nvPr/>
        </p:nvCxnSpPr>
        <p:spPr>
          <a:xfrm flipH="1" flipV="1">
            <a:off x="4184257" y="3965474"/>
            <a:ext cx="783771" cy="350757"/>
          </a:xfrm>
          <a:prstGeom prst="line">
            <a:avLst/>
          </a:prstGeom>
          <a:noFill/>
          <a:ln w="15875" cap="flat">
            <a:solidFill>
              <a:srgbClr val="00B05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451E0C65-403F-E81C-C6A0-1B63D3219D63}"/>
              </a:ext>
            </a:extLst>
          </p:cNvPr>
          <p:cNvCxnSpPr>
            <a:cxnSpLocks/>
          </p:cNvCxnSpPr>
          <p:nvPr/>
        </p:nvCxnSpPr>
        <p:spPr>
          <a:xfrm flipH="1" flipV="1">
            <a:off x="5695406" y="3620180"/>
            <a:ext cx="783771" cy="345294"/>
          </a:xfrm>
          <a:prstGeom prst="line">
            <a:avLst/>
          </a:prstGeom>
          <a:noFill/>
          <a:ln w="15875" cap="flat">
            <a:solidFill>
              <a:srgbClr val="00B05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5F15F1A2-AAEA-EB34-2E1E-719806E3CACD}"/>
              </a:ext>
            </a:extLst>
          </p:cNvPr>
          <p:cNvSpPr/>
          <p:nvPr/>
        </p:nvSpPr>
        <p:spPr>
          <a:xfrm>
            <a:off x="52259" y="1923204"/>
            <a:ext cx="4032000" cy="2844000"/>
          </a:xfrm>
          <a:prstGeom prst="rect">
            <a:avLst/>
          </a:prstGeom>
          <a:noFill/>
          <a:ln w="12700" cap="flat">
            <a:solidFill>
              <a:srgbClr val="942092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EF37B3D2-6C86-6830-F4B6-27AED2F95BAB}"/>
              </a:ext>
            </a:extLst>
          </p:cNvPr>
          <p:cNvSpPr/>
          <p:nvPr/>
        </p:nvSpPr>
        <p:spPr>
          <a:xfrm>
            <a:off x="4136149" y="1672591"/>
            <a:ext cx="4955592" cy="3204000"/>
          </a:xfrm>
          <a:prstGeom prst="rect">
            <a:avLst/>
          </a:prstGeom>
          <a:noFill/>
          <a:ln w="12700" cap="flat">
            <a:solidFill>
              <a:schemeClr val="accent5">
                <a:lumMod val="7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AE168775-87C2-C939-2BEB-4C474356F34B}"/>
              </a:ext>
            </a:extLst>
          </p:cNvPr>
          <p:cNvSpPr txBox="1"/>
          <p:nvPr/>
        </p:nvSpPr>
        <p:spPr>
          <a:xfrm>
            <a:off x="4144099" y="1662325"/>
            <a:ext cx="1897955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剪定しない場合</a:t>
            </a:r>
          </a:p>
        </p:txBody>
      </p:sp>
      <p:sp>
        <p:nvSpPr>
          <p:cNvPr id="41" name="①学習モデルの選択…">
            <a:extLst>
              <a:ext uri="{FF2B5EF4-FFF2-40B4-BE49-F238E27FC236}">
                <a16:creationId xmlns:a16="http://schemas.microsoft.com/office/drawing/2014/main" id="{E861CAD2-4B97-A5C3-38CA-6BFFD07F91FA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42" name="線形回帰で88歳の歯周病の歯の本数を予測する">
            <a:extLst>
              <a:ext uri="{FF2B5EF4-FFF2-40B4-BE49-F238E27FC236}">
                <a16:creationId xmlns:a16="http://schemas.microsoft.com/office/drawing/2014/main" id="{1D40EED5-17D9-0709-1F80-8EBF61A21278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2" name="①学習モデルの選択(今回は線形回帰)…">
            <a:extLst>
              <a:ext uri="{FF2B5EF4-FFF2-40B4-BE49-F238E27FC236}">
                <a16:creationId xmlns:a16="http://schemas.microsoft.com/office/drawing/2014/main" id="{47EF3DAD-1DD6-0C17-E498-3EF913D279F1}"/>
              </a:ext>
            </a:extLst>
          </p:cNvPr>
          <p:cNvSpPr txBox="1"/>
          <p:nvPr/>
        </p:nvSpPr>
        <p:spPr>
          <a:xfrm>
            <a:off x="0" y="530954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2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：学習モデルの選択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98119767-2803-F419-C12E-B2A4141DD35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38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87790137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D083FD4-281D-AF50-9AF0-CEA98F85D3D1}"/>
              </a:ext>
            </a:extLst>
          </p:cNvPr>
          <p:cNvSpPr/>
          <p:nvPr/>
        </p:nvSpPr>
        <p:spPr>
          <a:xfrm>
            <a:off x="333840" y="1629328"/>
            <a:ext cx="8130320" cy="1141439"/>
          </a:xfrm>
          <a:prstGeom prst="rect">
            <a:avLst/>
          </a:prstGeom>
          <a:noFill/>
          <a:ln w="25400" cap="flat">
            <a:solidFill>
              <a:srgbClr val="00B0F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108000" rIns="0" bIns="108000" numCol="1" spcCol="38100" rtlCol="0" anchor="ctr">
            <a:spAutoFit/>
          </a:bodyPr>
          <a:lstStyle/>
          <a:p>
            <a:pPr marL="155972" algn="l">
              <a:lnSpc>
                <a:spcPct val="150000"/>
              </a:lnSpc>
            </a:pP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model_tree_p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DecisionTreeClassifier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(</a:t>
            </a:r>
          </a:p>
          <a:p>
            <a:pPr marL="155972" algn="l">
              <a:lnSpc>
                <a:spcPct val="150000"/>
              </a:lnSpc>
            </a:pP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criterion = </a:t>
            </a:r>
            <a:r>
              <a:rPr kumimoji="0" lang="en-US" altLang="ja-JP" sz="2000" b="1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’</a:t>
            </a: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gini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’, </a:t>
            </a:r>
            <a:r>
              <a:rPr lang="en" altLang="ja-JP" sz="2000" b="1" err="1">
                <a:solidFill>
                  <a:srgbClr val="FF0000"/>
                </a:solidFill>
                <a:latin typeface="Courier New" panose="02070309020205020404" pitchFamily="49" charset="0"/>
              </a:rPr>
              <a:t>max_depth</a:t>
            </a:r>
            <a:r>
              <a:rPr lang="en" altLang="ja-JP" sz="2000" b="1">
                <a:solidFill>
                  <a:srgbClr val="FF0000"/>
                </a:solidFill>
                <a:latin typeface="Courier New" panose="02070309020205020404" pitchFamily="49" charset="0"/>
              </a:rPr>
              <a:t> = 3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random_state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 = 0)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CA28753-5976-1F99-24E4-C200E34126B5}"/>
              </a:ext>
            </a:extLst>
          </p:cNvPr>
          <p:cNvSpPr txBox="1"/>
          <p:nvPr/>
        </p:nvSpPr>
        <p:spPr>
          <a:xfrm>
            <a:off x="401277" y="3048739"/>
            <a:ext cx="7995445" cy="17953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285750" indent="-285750" algn="l" defTabSz="825500">
              <a:buFont typeface="Wingdings" pitchFamily="2" charset="2"/>
              <a:buChar char="l"/>
            </a:pP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DecisionTreeClassifier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クラスから</a:t>
            </a:r>
            <a:r>
              <a:rPr lang="en-US" altLang="ja-JP" sz="1800" b="1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model_tree_p</a:t>
            </a:r>
            <a:r>
              <a:rPr lang="ja-JP" altLang="en-US" sz="18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を新しいインスタンスとして作成する</a:t>
            </a:r>
            <a:endParaRPr lang="en-US" altLang="ja-JP" sz="1800" b="1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825500"/>
            <a:endParaRPr lang="en" altLang="ja-JP" sz="1800" b="1">
              <a:solidFill>
                <a:schemeClr val="tx1"/>
              </a:solidFill>
              <a:latin typeface="Courier New" panose="02070309020205020404" pitchFamily="49" charset="0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285750" marR="0" indent="-285750" algn="l" defTabSz="825500" rtl="0" fontAlgn="auto" latinLnBrk="0" hangingPunc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</a:pPr>
            <a:r>
              <a:rPr lang="ja-JP" altLang="en-US" sz="1800" b="1" kern="0">
                <a:effectLst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引数</a:t>
            </a:r>
            <a:r>
              <a:rPr kumimoji="0" lang="en-US" altLang="ja-JP" sz="18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max_depth</a:t>
            </a:r>
            <a:r>
              <a:rPr kumimoji="0" lang="en-US" altLang="ja-JP" sz="1800" b="1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=3</a:t>
            </a:r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で最大</a:t>
            </a:r>
            <a:r>
              <a:rPr kumimoji="0" lang="en-US" altLang="ja-JP" sz="1800" b="1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3</a:t>
            </a:r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回の深さで分岐するように指定</a:t>
            </a:r>
            <a:endParaRPr lang="en-US" altLang="ja-JP" sz="1800" b="1">
              <a:solidFill>
                <a:schemeClr val="tx1"/>
              </a:solidFill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</a:endParaRPr>
          </a:p>
          <a:p>
            <a:pPr marR="0" algn="l" defTabSz="825500" rtl="0" fontAlgn="auto" latinLnBrk="0" hangingPunc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</a:pPr>
            <a:endParaRPr kumimoji="0" lang="en-US" altLang="ja-JP" sz="18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5" name="検証用データを用いて学習結果を評価する">
            <a:extLst>
              <a:ext uri="{FF2B5EF4-FFF2-40B4-BE49-F238E27FC236}">
                <a16:creationId xmlns:a16="http://schemas.microsoft.com/office/drawing/2014/main" id="{9D20990E-FF99-BD2F-2114-AAC416CCF517}"/>
              </a:ext>
            </a:extLst>
          </p:cNvPr>
          <p:cNvSpPr txBox="1"/>
          <p:nvPr/>
        </p:nvSpPr>
        <p:spPr>
          <a:xfrm>
            <a:off x="259269" y="1197079"/>
            <a:ext cx="4307269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13-14 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剪定した学習モデルの選択</a:t>
            </a:r>
            <a:endParaRPr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" name="①学習モデルの選択…">
            <a:extLst>
              <a:ext uri="{FF2B5EF4-FFF2-40B4-BE49-F238E27FC236}">
                <a16:creationId xmlns:a16="http://schemas.microsoft.com/office/drawing/2014/main" id="{D53F9F84-CE73-FB6C-B511-1A1D174B802F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1" name="①学習モデルの選択(今回は線形回帰)…">
            <a:extLst>
              <a:ext uri="{FF2B5EF4-FFF2-40B4-BE49-F238E27FC236}">
                <a16:creationId xmlns:a16="http://schemas.microsoft.com/office/drawing/2014/main" id="{87F07148-5AC7-3FF9-705A-5DC107A0409A}"/>
              </a:ext>
            </a:extLst>
          </p:cNvPr>
          <p:cNvSpPr txBox="1"/>
          <p:nvPr/>
        </p:nvSpPr>
        <p:spPr>
          <a:xfrm>
            <a:off x="0" y="530954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2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：学習モデルの選択</a:t>
            </a:r>
          </a:p>
        </p:txBody>
      </p:sp>
      <p:sp>
        <p:nvSpPr>
          <p:cNvPr id="12" name="線形回帰で88歳の歯周病の歯の本数を予測する">
            <a:extLst>
              <a:ext uri="{FF2B5EF4-FFF2-40B4-BE49-F238E27FC236}">
                <a16:creationId xmlns:a16="http://schemas.microsoft.com/office/drawing/2014/main" id="{85391EFA-51E2-9472-739F-FA9092C3B2B3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924D77BA-2240-A6F9-2497-CC6BBED417C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39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41698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四角形"/>
          <p:cNvSpPr/>
          <p:nvPr/>
        </p:nvSpPr>
        <p:spPr>
          <a:xfrm>
            <a:off x="3485757" y="2576652"/>
            <a:ext cx="577946" cy="312002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65" name="楕円"/>
          <p:cNvSpPr/>
          <p:nvPr/>
        </p:nvSpPr>
        <p:spPr>
          <a:xfrm>
            <a:off x="4037826" y="1711482"/>
            <a:ext cx="806481" cy="295530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69" name="線"/>
          <p:cNvSpPr/>
          <p:nvPr/>
        </p:nvSpPr>
        <p:spPr>
          <a:xfrm>
            <a:off x="4959491" y="2899224"/>
            <a:ext cx="466148" cy="46614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470" name="線"/>
          <p:cNvSpPr/>
          <p:nvPr/>
        </p:nvSpPr>
        <p:spPr>
          <a:xfrm>
            <a:off x="4548055" y="2079762"/>
            <a:ext cx="409110" cy="378161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471" name="線"/>
          <p:cNvSpPr/>
          <p:nvPr/>
        </p:nvSpPr>
        <p:spPr>
          <a:xfrm flipH="1">
            <a:off x="4395698" y="2899224"/>
            <a:ext cx="466148" cy="46614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472" name="線"/>
          <p:cNvSpPr/>
          <p:nvPr/>
        </p:nvSpPr>
        <p:spPr>
          <a:xfrm flipH="1">
            <a:off x="3909791" y="2050820"/>
            <a:ext cx="466148" cy="46614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483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84" name="決定木(decision tree)"/>
          <p:cNvSpPr txBox="1"/>
          <p:nvPr/>
        </p:nvSpPr>
        <p:spPr>
          <a:xfrm>
            <a:off x="1244537" y="94541"/>
            <a:ext cx="6654926" cy="35009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19050" tIns="19050" rIns="19050" bIns="19050" anchor="ctr">
            <a:spAutoFit/>
          </a:bodyPr>
          <a:lstStyle>
            <a:lvl1pPr>
              <a:defRPr sz="4700">
                <a:solidFill>
                  <a:srgbClr val="FFFFFF"/>
                </a:solidFill>
              </a:defRPr>
            </a:lvl1pPr>
          </a:lstStyle>
          <a:p>
            <a:r>
              <a:rPr lang="ja-JP" altLang="en-US" sz="2025"/>
              <a:t>教師あり学習の種類</a:t>
            </a:r>
            <a:endParaRPr sz="2025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97789BA-EA31-9FFC-4A76-9FA912783006}"/>
              </a:ext>
            </a:extLst>
          </p:cNvPr>
          <p:cNvSpPr txBox="1"/>
          <p:nvPr/>
        </p:nvSpPr>
        <p:spPr>
          <a:xfrm>
            <a:off x="4031336" y="847898"/>
            <a:ext cx="958596" cy="315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r>
              <a:rPr lang="en-US" altLang="ja-JP" sz="1800"/>
              <a:t>2.</a:t>
            </a:r>
            <a:r>
              <a:rPr lang="ja-JP" altLang="en-US" sz="1800"/>
              <a:t>決定木</a:t>
            </a:r>
            <a:endParaRPr lang="en-US" altLang="ja-JP" sz="1800"/>
          </a:p>
        </p:txBody>
      </p:sp>
      <p:sp>
        <p:nvSpPr>
          <p:cNvPr id="3" name="楕円">
            <a:extLst>
              <a:ext uri="{FF2B5EF4-FFF2-40B4-BE49-F238E27FC236}">
                <a16:creationId xmlns:a16="http://schemas.microsoft.com/office/drawing/2014/main" id="{5E1A7844-9F6F-C6AE-B940-A9708E6858BF}"/>
              </a:ext>
            </a:extLst>
          </p:cNvPr>
          <p:cNvSpPr/>
          <p:nvPr/>
        </p:nvSpPr>
        <p:spPr>
          <a:xfrm>
            <a:off x="4510634" y="2545540"/>
            <a:ext cx="806481" cy="295530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" name="四角形">
            <a:extLst>
              <a:ext uri="{FF2B5EF4-FFF2-40B4-BE49-F238E27FC236}">
                <a16:creationId xmlns:a16="http://schemas.microsoft.com/office/drawing/2014/main" id="{18F7712A-5FEF-07CF-0330-30FFD5F687BA}"/>
              </a:ext>
            </a:extLst>
          </p:cNvPr>
          <p:cNvSpPr/>
          <p:nvPr/>
        </p:nvSpPr>
        <p:spPr>
          <a:xfrm>
            <a:off x="4221661" y="3404419"/>
            <a:ext cx="577946" cy="312002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5" name="四角形">
            <a:extLst>
              <a:ext uri="{FF2B5EF4-FFF2-40B4-BE49-F238E27FC236}">
                <a16:creationId xmlns:a16="http://schemas.microsoft.com/office/drawing/2014/main" id="{59BE3DB0-5D9D-B3C9-2302-6EB54B5418A6}"/>
              </a:ext>
            </a:extLst>
          </p:cNvPr>
          <p:cNvSpPr/>
          <p:nvPr/>
        </p:nvSpPr>
        <p:spPr>
          <a:xfrm>
            <a:off x="5164046" y="3407425"/>
            <a:ext cx="577946" cy="312002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C6F1D92-5F51-74F5-8B14-ADAB858F1EC7}"/>
              </a:ext>
            </a:extLst>
          </p:cNvPr>
          <p:cNvSpPr txBox="1"/>
          <p:nvPr/>
        </p:nvSpPr>
        <p:spPr>
          <a:xfrm>
            <a:off x="6322163" y="848552"/>
            <a:ext cx="2420534" cy="315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pPr algn="r"/>
            <a:r>
              <a:rPr lang="en-US" altLang="ja-JP" sz="1800"/>
              <a:t>3. </a:t>
            </a:r>
            <a:r>
              <a:rPr lang="ja-JP" altLang="en-US" sz="1800"/>
              <a:t>ランダムフォレスト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E6B044F-C79F-827B-26AB-B44109DE6871}"/>
              </a:ext>
            </a:extLst>
          </p:cNvPr>
          <p:cNvSpPr/>
          <p:nvPr/>
        </p:nvSpPr>
        <p:spPr>
          <a:xfrm>
            <a:off x="272868" y="1425416"/>
            <a:ext cx="2700000" cy="2664000"/>
          </a:xfrm>
          <a:prstGeom prst="rect">
            <a:avLst/>
          </a:prstGeom>
          <a:noFill/>
          <a:ln w="31750" cap="flat">
            <a:solidFill>
              <a:srgbClr val="00206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779B94A-DEA0-6E0A-5C75-1738324E551C}"/>
              </a:ext>
            </a:extLst>
          </p:cNvPr>
          <p:cNvSpPr txBox="1"/>
          <p:nvPr/>
        </p:nvSpPr>
        <p:spPr>
          <a:xfrm>
            <a:off x="237376" y="848018"/>
            <a:ext cx="2805256" cy="315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pPr algn="r"/>
            <a:r>
              <a:rPr lang="en-US" altLang="ja-JP" sz="1800"/>
              <a:t>1.</a:t>
            </a:r>
            <a:r>
              <a:rPr lang="ja-JP" altLang="en-US" sz="1800"/>
              <a:t>サポートベクターマシン</a:t>
            </a:r>
          </a:p>
        </p:txBody>
      </p:sp>
      <p:sp>
        <p:nvSpPr>
          <p:cNvPr id="11" name="四角形">
            <a:extLst>
              <a:ext uri="{FF2B5EF4-FFF2-40B4-BE49-F238E27FC236}">
                <a16:creationId xmlns:a16="http://schemas.microsoft.com/office/drawing/2014/main" id="{13CD733C-D553-03D7-FB80-414E9306B9D1}"/>
              </a:ext>
            </a:extLst>
          </p:cNvPr>
          <p:cNvSpPr/>
          <p:nvPr/>
        </p:nvSpPr>
        <p:spPr>
          <a:xfrm>
            <a:off x="6480705" y="2044514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2" name="楕円">
            <a:extLst>
              <a:ext uri="{FF2B5EF4-FFF2-40B4-BE49-F238E27FC236}">
                <a16:creationId xmlns:a16="http://schemas.microsoft.com/office/drawing/2014/main" id="{12F91BF7-E843-1D1E-205D-CE3996F0084A}"/>
              </a:ext>
            </a:extLst>
          </p:cNvPr>
          <p:cNvSpPr/>
          <p:nvPr/>
        </p:nvSpPr>
        <p:spPr>
          <a:xfrm>
            <a:off x="6598310" y="1574482"/>
            <a:ext cx="338112" cy="186284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4" name="線">
            <a:extLst>
              <a:ext uri="{FF2B5EF4-FFF2-40B4-BE49-F238E27FC236}">
                <a16:creationId xmlns:a16="http://schemas.microsoft.com/office/drawing/2014/main" id="{5E6C825B-2D42-B7EA-0B27-12B2F0D858C6}"/>
              </a:ext>
            </a:extLst>
          </p:cNvPr>
          <p:cNvSpPr/>
          <p:nvPr/>
        </p:nvSpPr>
        <p:spPr>
          <a:xfrm>
            <a:off x="6830173" y="1773824"/>
            <a:ext cx="138771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16" name="線">
            <a:extLst>
              <a:ext uri="{FF2B5EF4-FFF2-40B4-BE49-F238E27FC236}">
                <a16:creationId xmlns:a16="http://schemas.microsoft.com/office/drawing/2014/main" id="{F3AA8BD3-B8A5-C46A-E69B-429D0078ED66}"/>
              </a:ext>
            </a:extLst>
          </p:cNvPr>
          <p:cNvSpPr/>
          <p:nvPr/>
        </p:nvSpPr>
        <p:spPr>
          <a:xfrm flipH="1">
            <a:off x="6570494" y="1778952"/>
            <a:ext cx="153912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22" name="楕円">
            <a:extLst>
              <a:ext uri="{FF2B5EF4-FFF2-40B4-BE49-F238E27FC236}">
                <a16:creationId xmlns:a16="http://schemas.microsoft.com/office/drawing/2014/main" id="{959C1FA6-BB02-703E-AFF6-5991624A7473}"/>
              </a:ext>
            </a:extLst>
          </p:cNvPr>
          <p:cNvSpPr/>
          <p:nvPr/>
        </p:nvSpPr>
        <p:spPr>
          <a:xfrm>
            <a:off x="6830173" y="2022714"/>
            <a:ext cx="338112" cy="186284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3" name="線">
            <a:extLst>
              <a:ext uri="{FF2B5EF4-FFF2-40B4-BE49-F238E27FC236}">
                <a16:creationId xmlns:a16="http://schemas.microsoft.com/office/drawing/2014/main" id="{49F1A566-D34F-7839-665B-23638D5BAA39}"/>
              </a:ext>
            </a:extLst>
          </p:cNvPr>
          <p:cNvSpPr/>
          <p:nvPr/>
        </p:nvSpPr>
        <p:spPr>
          <a:xfrm>
            <a:off x="7038199" y="2249312"/>
            <a:ext cx="138771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24" name="線">
            <a:extLst>
              <a:ext uri="{FF2B5EF4-FFF2-40B4-BE49-F238E27FC236}">
                <a16:creationId xmlns:a16="http://schemas.microsoft.com/office/drawing/2014/main" id="{857C9940-8C14-FE8A-A2B8-25EDD9B52AA5}"/>
              </a:ext>
            </a:extLst>
          </p:cNvPr>
          <p:cNvSpPr/>
          <p:nvPr/>
        </p:nvSpPr>
        <p:spPr>
          <a:xfrm flipH="1">
            <a:off x="6778520" y="2254440"/>
            <a:ext cx="153912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25" name="四角形">
            <a:extLst>
              <a:ext uri="{FF2B5EF4-FFF2-40B4-BE49-F238E27FC236}">
                <a16:creationId xmlns:a16="http://schemas.microsoft.com/office/drawing/2014/main" id="{90AA9CC1-D117-429D-E747-A5AFEE0D15B4}"/>
              </a:ext>
            </a:extLst>
          </p:cNvPr>
          <p:cNvSpPr/>
          <p:nvPr/>
        </p:nvSpPr>
        <p:spPr>
          <a:xfrm>
            <a:off x="6644386" y="2484577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6" name="四角形">
            <a:extLst>
              <a:ext uri="{FF2B5EF4-FFF2-40B4-BE49-F238E27FC236}">
                <a16:creationId xmlns:a16="http://schemas.microsoft.com/office/drawing/2014/main" id="{FBF9DA50-EA06-5E35-8AC3-EA2593D08CC8}"/>
              </a:ext>
            </a:extLst>
          </p:cNvPr>
          <p:cNvSpPr/>
          <p:nvPr/>
        </p:nvSpPr>
        <p:spPr>
          <a:xfrm>
            <a:off x="7078534" y="2500800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EF3DC02-A41B-C2CE-E61E-B44F18DA761F}"/>
              </a:ext>
            </a:extLst>
          </p:cNvPr>
          <p:cNvSpPr/>
          <p:nvPr/>
        </p:nvSpPr>
        <p:spPr>
          <a:xfrm>
            <a:off x="6413298" y="1530673"/>
            <a:ext cx="978123" cy="1260000"/>
          </a:xfrm>
          <a:prstGeom prst="rect">
            <a:avLst/>
          </a:prstGeom>
          <a:noFill/>
          <a:ln w="25400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8" name="四角形">
            <a:extLst>
              <a:ext uri="{FF2B5EF4-FFF2-40B4-BE49-F238E27FC236}">
                <a16:creationId xmlns:a16="http://schemas.microsoft.com/office/drawing/2014/main" id="{B3B51D8B-AF36-E2DF-4FD4-6C12FEC1654F}"/>
              </a:ext>
            </a:extLst>
          </p:cNvPr>
          <p:cNvSpPr/>
          <p:nvPr/>
        </p:nvSpPr>
        <p:spPr>
          <a:xfrm>
            <a:off x="7518263" y="2057670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9" name="楕円">
            <a:extLst>
              <a:ext uri="{FF2B5EF4-FFF2-40B4-BE49-F238E27FC236}">
                <a16:creationId xmlns:a16="http://schemas.microsoft.com/office/drawing/2014/main" id="{551B7EF5-6464-863A-7727-7AAD1305A480}"/>
              </a:ext>
            </a:extLst>
          </p:cNvPr>
          <p:cNvSpPr/>
          <p:nvPr/>
        </p:nvSpPr>
        <p:spPr>
          <a:xfrm>
            <a:off x="7635868" y="1587638"/>
            <a:ext cx="338112" cy="186284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30" name="線">
            <a:extLst>
              <a:ext uri="{FF2B5EF4-FFF2-40B4-BE49-F238E27FC236}">
                <a16:creationId xmlns:a16="http://schemas.microsoft.com/office/drawing/2014/main" id="{94F2D363-745C-4E37-5A49-3AFCFA977081}"/>
              </a:ext>
            </a:extLst>
          </p:cNvPr>
          <p:cNvSpPr/>
          <p:nvPr/>
        </p:nvSpPr>
        <p:spPr>
          <a:xfrm>
            <a:off x="7867731" y="1786980"/>
            <a:ext cx="138771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31" name="線">
            <a:extLst>
              <a:ext uri="{FF2B5EF4-FFF2-40B4-BE49-F238E27FC236}">
                <a16:creationId xmlns:a16="http://schemas.microsoft.com/office/drawing/2014/main" id="{01D2994E-9ED4-3E72-0C78-73F840FF3F1A}"/>
              </a:ext>
            </a:extLst>
          </p:cNvPr>
          <p:cNvSpPr/>
          <p:nvPr/>
        </p:nvSpPr>
        <p:spPr>
          <a:xfrm flipH="1">
            <a:off x="7608052" y="1792108"/>
            <a:ext cx="153912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32" name="楕円">
            <a:extLst>
              <a:ext uri="{FF2B5EF4-FFF2-40B4-BE49-F238E27FC236}">
                <a16:creationId xmlns:a16="http://schemas.microsoft.com/office/drawing/2014/main" id="{DD5368D2-0EE8-ED7A-943A-2C38B9F8CAC1}"/>
              </a:ext>
            </a:extLst>
          </p:cNvPr>
          <p:cNvSpPr/>
          <p:nvPr/>
        </p:nvSpPr>
        <p:spPr>
          <a:xfrm>
            <a:off x="7867731" y="2035870"/>
            <a:ext cx="338112" cy="186284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33" name="線">
            <a:extLst>
              <a:ext uri="{FF2B5EF4-FFF2-40B4-BE49-F238E27FC236}">
                <a16:creationId xmlns:a16="http://schemas.microsoft.com/office/drawing/2014/main" id="{68B8C500-F19A-4084-7317-1756FD444349}"/>
              </a:ext>
            </a:extLst>
          </p:cNvPr>
          <p:cNvSpPr/>
          <p:nvPr/>
        </p:nvSpPr>
        <p:spPr>
          <a:xfrm>
            <a:off x="8075757" y="2262468"/>
            <a:ext cx="138771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34" name="線">
            <a:extLst>
              <a:ext uri="{FF2B5EF4-FFF2-40B4-BE49-F238E27FC236}">
                <a16:creationId xmlns:a16="http://schemas.microsoft.com/office/drawing/2014/main" id="{A33F2CA8-47D0-2B0C-EE12-89C1185746A1}"/>
              </a:ext>
            </a:extLst>
          </p:cNvPr>
          <p:cNvSpPr/>
          <p:nvPr/>
        </p:nvSpPr>
        <p:spPr>
          <a:xfrm flipH="1">
            <a:off x="7816078" y="2267596"/>
            <a:ext cx="153912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35" name="四角形">
            <a:extLst>
              <a:ext uri="{FF2B5EF4-FFF2-40B4-BE49-F238E27FC236}">
                <a16:creationId xmlns:a16="http://schemas.microsoft.com/office/drawing/2014/main" id="{838FAD65-1D9C-A977-4CB3-4DC562F2780A}"/>
              </a:ext>
            </a:extLst>
          </p:cNvPr>
          <p:cNvSpPr/>
          <p:nvPr/>
        </p:nvSpPr>
        <p:spPr>
          <a:xfrm>
            <a:off x="7681944" y="2497734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36" name="四角形">
            <a:extLst>
              <a:ext uri="{FF2B5EF4-FFF2-40B4-BE49-F238E27FC236}">
                <a16:creationId xmlns:a16="http://schemas.microsoft.com/office/drawing/2014/main" id="{67CD850C-3DC4-2A66-AE33-116DB70C0905}"/>
              </a:ext>
            </a:extLst>
          </p:cNvPr>
          <p:cNvSpPr/>
          <p:nvPr/>
        </p:nvSpPr>
        <p:spPr>
          <a:xfrm>
            <a:off x="8116092" y="2513956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38" name="四角形">
            <a:extLst>
              <a:ext uri="{FF2B5EF4-FFF2-40B4-BE49-F238E27FC236}">
                <a16:creationId xmlns:a16="http://schemas.microsoft.com/office/drawing/2014/main" id="{8E7BDB17-61BA-470E-0660-4F11B4F82F1B}"/>
              </a:ext>
            </a:extLst>
          </p:cNvPr>
          <p:cNvSpPr/>
          <p:nvPr/>
        </p:nvSpPr>
        <p:spPr>
          <a:xfrm>
            <a:off x="6826979" y="3313905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39" name="楕円">
            <a:extLst>
              <a:ext uri="{FF2B5EF4-FFF2-40B4-BE49-F238E27FC236}">
                <a16:creationId xmlns:a16="http://schemas.microsoft.com/office/drawing/2014/main" id="{8F9FB37A-3AD4-A098-27CC-E7CFAF04367A}"/>
              </a:ext>
            </a:extLst>
          </p:cNvPr>
          <p:cNvSpPr/>
          <p:nvPr/>
        </p:nvSpPr>
        <p:spPr>
          <a:xfrm>
            <a:off x="6944585" y="2843873"/>
            <a:ext cx="338112" cy="186284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0" name="線">
            <a:extLst>
              <a:ext uri="{FF2B5EF4-FFF2-40B4-BE49-F238E27FC236}">
                <a16:creationId xmlns:a16="http://schemas.microsoft.com/office/drawing/2014/main" id="{93651932-BAB9-83F2-96FD-15D51F910861}"/>
              </a:ext>
            </a:extLst>
          </p:cNvPr>
          <p:cNvSpPr/>
          <p:nvPr/>
        </p:nvSpPr>
        <p:spPr>
          <a:xfrm>
            <a:off x="7176448" y="3043215"/>
            <a:ext cx="138771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41" name="線">
            <a:extLst>
              <a:ext uri="{FF2B5EF4-FFF2-40B4-BE49-F238E27FC236}">
                <a16:creationId xmlns:a16="http://schemas.microsoft.com/office/drawing/2014/main" id="{42A77888-5240-CC3C-C5CE-12D629FC5D03}"/>
              </a:ext>
            </a:extLst>
          </p:cNvPr>
          <p:cNvSpPr/>
          <p:nvPr/>
        </p:nvSpPr>
        <p:spPr>
          <a:xfrm flipH="1">
            <a:off x="6916768" y="3048343"/>
            <a:ext cx="153912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42" name="楕円">
            <a:extLst>
              <a:ext uri="{FF2B5EF4-FFF2-40B4-BE49-F238E27FC236}">
                <a16:creationId xmlns:a16="http://schemas.microsoft.com/office/drawing/2014/main" id="{CDEAB48C-65F0-84D7-83D7-87C18E2EF1BF}"/>
              </a:ext>
            </a:extLst>
          </p:cNvPr>
          <p:cNvSpPr/>
          <p:nvPr/>
        </p:nvSpPr>
        <p:spPr>
          <a:xfrm>
            <a:off x="7176447" y="3292105"/>
            <a:ext cx="338112" cy="186284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3" name="線">
            <a:extLst>
              <a:ext uri="{FF2B5EF4-FFF2-40B4-BE49-F238E27FC236}">
                <a16:creationId xmlns:a16="http://schemas.microsoft.com/office/drawing/2014/main" id="{DED5438C-BA9C-7865-18B9-9DC0474A314C}"/>
              </a:ext>
            </a:extLst>
          </p:cNvPr>
          <p:cNvSpPr/>
          <p:nvPr/>
        </p:nvSpPr>
        <p:spPr>
          <a:xfrm>
            <a:off x="7384474" y="3518703"/>
            <a:ext cx="138771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44" name="線">
            <a:extLst>
              <a:ext uri="{FF2B5EF4-FFF2-40B4-BE49-F238E27FC236}">
                <a16:creationId xmlns:a16="http://schemas.microsoft.com/office/drawing/2014/main" id="{61496945-989B-C66D-0B8E-3C563B83B8B6}"/>
              </a:ext>
            </a:extLst>
          </p:cNvPr>
          <p:cNvSpPr/>
          <p:nvPr/>
        </p:nvSpPr>
        <p:spPr>
          <a:xfrm flipH="1">
            <a:off x="7124794" y="3523831"/>
            <a:ext cx="153912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45" name="四角形">
            <a:extLst>
              <a:ext uri="{FF2B5EF4-FFF2-40B4-BE49-F238E27FC236}">
                <a16:creationId xmlns:a16="http://schemas.microsoft.com/office/drawing/2014/main" id="{F874B54E-CBFF-07BE-1AAF-10924FCA1F59}"/>
              </a:ext>
            </a:extLst>
          </p:cNvPr>
          <p:cNvSpPr/>
          <p:nvPr/>
        </p:nvSpPr>
        <p:spPr>
          <a:xfrm>
            <a:off x="6990661" y="3753969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6" name="四角形">
            <a:extLst>
              <a:ext uri="{FF2B5EF4-FFF2-40B4-BE49-F238E27FC236}">
                <a16:creationId xmlns:a16="http://schemas.microsoft.com/office/drawing/2014/main" id="{D94B278D-2EA6-8B1B-2037-EDDEBCB907A7}"/>
              </a:ext>
            </a:extLst>
          </p:cNvPr>
          <p:cNvSpPr/>
          <p:nvPr/>
        </p:nvSpPr>
        <p:spPr>
          <a:xfrm>
            <a:off x="7424808" y="3770191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8" name="四角形">
            <a:extLst>
              <a:ext uri="{FF2B5EF4-FFF2-40B4-BE49-F238E27FC236}">
                <a16:creationId xmlns:a16="http://schemas.microsoft.com/office/drawing/2014/main" id="{CC1FA57A-9B6E-81BF-AF86-757326685D85}"/>
              </a:ext>
            </a:extLst>
          </p:cNvPr>
          <p:cNvSpPr/>
          <p:nvPr/>
        </p:nvSpPr>
        <p:spPr>
          <a:xfrm>
            <a:off x="7906712" y="3322856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9" name="楕円">
            <a:extLst>
              <a:ext uri="{FF2B5EF4-FFF2-40B4-BE49-F238E27FC236}">
                <a16:creationId xmlns:a16="http://schemas.microsoft.com/office/drawing/2014/main" id="{8A3A310E-81B5-62BB-FDBF-DBDB75245EDD}"/>
              </a:ext>
            </a:extLst>
          </p:cNvPr>
          <p:cNvSpPr/>
          <p:nvPr/>
        </p:nvSpPr>
        <p:spPr>
          <a:xfrm>
            <a:off x="8024317" y="2852824"/>
            <a:ext cx="338112" cy="186284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50" name="線">
            <a:extLst>
              <a:ext uri="{FF2B5EF4-FFF2-40B4-BE49-F238E27FC236}">
                <a16:creationId xmlns:a16="http://schemas.microsoft.com/office/drawing/2014/main" id="{2E6E4B47-5C53-082F-54AD-6168395E75E5}"/>
              </a:ext>
            </a:extLst>
          </p:cNvPr>
          <p:cNvSpPr/>
          <p:nvPr/>
        </p:nvSpPr>
        <p:spPr>
          <a:xfrm>
            <a:off x="8256180" y="3052166"/>
            <a:ext cx="138771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51" name="線">
            <a:extLst>
              <a:ext uri="{FF2B5EF4-FFF2-40B4-BE49-F238E27FC236}">
                <a16:creationId xmlns:a16="http://schemas.microsoft.com/office/drawing/2014/main" id="{A4DC21FE-50D7-0D9D-EFEB-546EF585E0E8}"/>
              </a:ext>
            </a:extLst>
          </p:cNvPr>
          <p:cNvSpPr/>
          <p:nvPr/>
        </p:nvSpPr>
        <p:spPr>
          <a:xfrm flipH="1">
            <a:off x="7996501" y="3057294"/>
            <a:ext cx="153912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52" name="楕円">
            <a:extLst>
              <a:ext uri="{FF2B5EF4-FFF2-40B4-BE49-F238E27FC236}">
                <a16:creationId xmlns:a16="http://schemas.microsoft.com/office/drawing/2014/main" id="{EE2944A8-16CF-A3B9-6708-20D765CF07E1}"/>
              </a:ext>
            </a:extLst>
          </p:cNvPr>
          <p:cNvSpPr/>
          <p:nvPr/>
        </p:nvSpPr>
        <p:spPr>
          <a:xfrm>
            <a:off x="8256180" y="3301056"/>
            <a:ext cx="338112" cy="186284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53" name="線">
            <a:extLst>
              <a:ext uri="{FF2B5EF4-FFF2-40B4-BE49-F238E27FC236}">
                <a16:creationId xmlns:a16="http://schemas.microsoft.com/office/drawing/2014/main" id="{C4CAAB06-4CCA-E092-9AC8-9B28692B1E74}"/>
              </a:ext>
            </a:extLst>
          </p:cNvPr>
          <p:cNvSpPr/>
          <p:nvPr/>
        </p:nvSpPr>
        <p:spPr>
          <a:xfrm>
            <a:off x="8464206" y="3527654"/>
            <a:ext cx="138771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54" name="線">
            <a:extLst>
              <a:ext uri="{FF2B5EF4-FFF2-40B4-BE49-F238E27FC236}">
                <a16:creationId xmlns:a16="http://schemas.microsoft.com/office/drawing/2014/main" id="{64F15A83-D065-BC33-87DC-9030AA43771E}"/>
              </a:ext>
            </a:extLst>
          </p:cNvPr>
          <p:cNvSpPr/>
          <p:nvPr/>
        </p:nvSpPr>
        <p:spPr>
          <a:xfrm flipH="1">
            <a:off x="8204527" y="3532782"/>
            <a:ext cx="153912" cy="210828"/>
          </a:xfrm>
          <a:prstGeom prst="line">
            <a:avLst/>
          </a:prstGeom>
          <a:ln w="762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/>
          </a:p>
        </p:txBody>
      </p:sp>
      <p:sp>
        <p:nvSpPr>
          <p:cNvPr id="55" name="四角形">
            <a:extLst>
              <a:ext uri="{FF2B5EF4-FFF2-40B4-BE49-F238E27FC236}">
                <a16:creationId xmlns:a16="http://schemas.microsoft.com/office/drawing/2014/main" id="{8D517D3C-D54C-ABA6-5CA7-B8B59B2086A4}"/>
              </a:ext>
            </a:extLst>
          </p:cNvPr>
          <p:cNvSpPr/>
          <p:nvPr/>
        </p:nvSpPr>
        <p:spPr>
          <a:xfrm>
            <a:off x="8070393" y="3762919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56" name="四角形">
            <a:extLst>
              <a:ext uri="{FF2B5EF4-FFF2-40B4-BE49-F238E27FC236}">
                <a16:creationId xmlns:a16="http://schemas.microsoft.com/office/drawing/2014/main" id="{3E9B8850-8620-0F10-B0CD-3F5DE4853E22}"/>
              </a:ext>
            </a:extLst>
          </p:cNvPr>
          <p:cNvSpPr/>
          <p:nvPr/>
        </p:nvSpPr>
        <p:spPr>
          <a:xfrm>
            <a:off x="8504541" y="3779142"/>
            <a:ext cx="196873" cy="164484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3D6CDC0-5A55-A610-757F-002915815B79}"/>
              </a:ext>
            </a:extLst>
          </p:cNvPr>
          <p:cNvSpPr/>
          <p:nvPr/>
        </p:nvSpPr>
        <p:spPr>
          <a:xfrm>
            <a:off x="3311618" y="1419690"/>
            <a:ext cx="2592000" cy="2664000"/>
          </a:xfrm>
          <a:prstGeom prst="rect">
            <a:avLst/>
          </a:prstGeom>
          <a:noFill/>
          <a:ln w="31750" cap="flat">
            <a:solidFill>
              <a:srgbClr val="00206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94912AC-8225-2093-F996-505A3F0CD9BB}"/>
              </a:ext>
            </a:extLst>
          </p:cNvPr>
          <p:cNvSpPr/>
          <p:nvPr/>
        </p:nvSpPr>
        <p:spPr>
          <a:xfrm>
            <a:off x="6151561" y="1419690"/>
            <a:ext cx="2700000" cy="2664000"/>
          </a:xfrm>
          <a:prstGeom prst="rect">
            <a:avLst/>
          </a:prstGeom>
          <a:noFill/>
          <a:ln w="31750" cap="flat">
            <a:solidFill>
              <a:srgbClr val="00206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782E9D83-20CE-11F5-E081-E005C409D7A3}"/>
              </a:ext>
            </a:extLst>
          </p:cNvPr>
          <p:cNvSpPr/>
          <p:nvPr/>
        </p:nvSpPr>
        <p:spPr>
          <a:xfrm>
            <a:off x="7480928" y="1528617"/>
            <a:ext cx="978123" cy="1260000"/>
          </a:xfrm>
          <a:prstGeom prst="rect">
            <a:avLst/>
          </a:prstGeom>
          <a:noFill/>
          <a:ln w="25400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9DDFCEB-EAD7-E02E-FB08-DB621186FF5E}"/>
              </a:ext>
            </a:extLst>
          </p:cNvPr>
          <p:cNvSpPr/>
          <p:nvPr/>
        </p:nvSpPr>
        <p:spPr>
          <a:xfrm>
            <a:off x="6695629" y="2799075"/>
            <a:ext cx="978123" cy="1260000"/>
          </a:xfrm>
          <a:prstGeom prst="rect">
            <a:avLst/>
          </a:prstGeom>
          <a:noFill/>
          <a:ln w="25400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5909AD97-D411-DD09-0269-649C553039BF}"/>
              </a:ext>
            </a:extLst>
          </p:cNvPr>
          <p:cNvSpPr/>
          <p:nvPr/>
        </p:nvSpPr>
        <p:spPr>
          <a:xfrm>
            <a:off x="7818228" y="2823690"/>
            <a:ext cx="978123" cy="1260000"/>
          </a:xfrm>
          <a:prstGeom prst="rect">
            <a:avLst/>
          </a:prstGeom>
          <a:noFill/>
          <a:ln w="25400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FFFFFF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pic>
        <p:nvPicPr>
          <p:cNvPr id="6" name="object 3">
            <a:extLst>
              <a:ext uri="{FF2B5EF4-FFF2-40B4-BE49-F238E27FC236}">
                <a16:creationId xmlns:a16="http://schemas.microsoft.com/office/drawing/2014/main" id="{A8F448C3-5C79-585C-9BA0-EDF049C8B6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56635" t="22581" r="24653" b="34605"/>
          <a:stretch/>
        </p:blipFill>
        <p:spPr>
          <a:xfrm>
            <a:off x="505095" y="1445362"/>
            <a:ext cx="2426846" cy="2592000"/>
          </a:xfrm>
          <a:prstGeom prst="rect">
            <a:avLst/>
          </a:prstGeom>
        </p:spPr>
      </p:pic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8E1A2EC-B4F0-AA24-59CF-4FF182F8685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4</a:t>
            </a:fld>
            <a:endParaRPr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8A7DB66-4857-D63A-4BDA-98DD98415164}"/>
              </a:ext>
            </a:extLst>
          </p:cNvPr>
          <p:cNvSpPr txBox="1"/>
          <p:nvPr/>
        </p:nvSpPr>
        <p:spPr>
          <a:xfrm>
            <a:off x="988830" y="4167030"/>
            <a:ext cx="1420261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演習</a:t>
            </a:r>
            <a:r>
              <a:rPr kumimoji="0" lang="en-US" altLang="ja-JP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12</a:t>
            </a:r>
            <a:endParaRPr kumimoji="0" lang="ja-JP" alt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917248F1-C0F4-728F-8D06-E238D44DDFCF}"/>
              </a:ext>
            </a:extLst>
          </p:cNvPr>
          <p:cNvSpPr txBox="1"/>
          <p:nvPr/>
        </p:nvSpPr>
        <p:spPr>
          <a:xfrm>
            <a:off x="3953745" y="4174341"/>
            <a:ext cx="1420261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演習</a:t>
            </a:r>
            <a:r>
              <a:rPr kumimoji="0" lang="en-US" altLang="ja-JP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13</a:t>
            </a:r>
            <a:endParaRPr kumimoji="0" lang="ja-JP" alt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5E0ED037-9563-17C7-038D-2BE1899BEEF4}"/>
              </a:ext>
            </a:extLst>
          </p:cNvPr>
          <p:cNvSpPr txBox="1"/>
          <p:nvPr/>
        </p:nvSpPr>
        <p:spPr>
          <a:xfrm>
            <a:off x="6835919" y="4163324"/>
            <a:ext cx="1420261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演習</a:t>
            </a:r>
            <a:r>
              <a:rPr kumimoji="0" lang="en-US" altLang="ja-JP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14</a:t>
            </a:r>
            <a:endParaRPr kumimoji="0" lang="ja-JP" alt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D083FD4-281D-AF50-9AF0-CEA98F85D3D1}"/>
              </a:ext>
            </a:extLst>
          </p:cNvPr>
          <p:cNvSpPr/>
          <p:nvPr/>
        </p:nvSpPr>
        <p:spPr>
          <a:xfrm>
            <a:off x="804576" y="1735955"/>
            <a:ext cx="6756112" cy="607071"/>
          </a:xfrm>
          <a:prstGeom prst="rect">
            <a:avLst/>
          </a:prstGeom>
          <a:noFill/>
          <a:ln w="25400" cap="flat">
            <a:solidFill>
              <a:srgbClr val="00B0F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36000" rIns="0" bIns="108000" numCol="1" spcCol="38100" rtlCol="0" anchor="ctr">
            <a:spAutoFit/>
          </a:bodyPr>
          <a:lstStyle/>
          <a:p>
            <a:pPr marL="135731" algn="l">
              <a:lnSpc>
                <a:spcPct val="150000"/>
              </a:lnSpc>
              <a:tabLst>
                <a:tab pos="13097" algn="l"/>
              </a:tabLst>
            </a:pP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model_tree_p.fit</a:t>
            </a:r>
            <a:r>
              <a:rPr lang="en" altLang="ja-JP" sz="20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x_</a:t>
            </a:r>
            <a:r>
              <a:rPr lang="en-US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train</a:t>
            </a:r>
            <a:r>
              <a:rPr lang="en" altLang="ja-JP" sz="20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2000" b="1" err="1">
                <a:solidFill>
                  <a:schemeClr val="tx1"/>
                </a:solidFill>
                <a:latin typeface="Courier New" panose="02070309020205020404" pitchFamily="49" charset="0"/>
              </a:rPr>
              <a:t>y_train</a:t>
            </a:r>
            <a:r>
              <a:rPr lang="en" altLang="ja-JP" sz="20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)</a:t>
            </a:r>
            <a:r>
              <a:rPr lang="ja-JP" altLang="en-US" sz="2000" b="1">
                <a:solidFill>
                  <a:schemeClr val="tx1"/>
                </a:solidFill>
                <a:latin typeface="Courier New" panose="02070309020205020404" pitchFamily="49" charset="0"/>
              </a:rPr>
              <a:t>　</a:t>
            </a:r>
            <a:endParaRPr lang="en" altLang="ja-JP" sz="2000" b="1">
              <a:solidFill>
                <a:schemeClr val="tx1"/>
              </a:solidFill>
              <a:latin typeface="Courier New" panose="02070309020205020404" pitchFamily="49" charset="0"/>
            </a:endParaRPr>
          </a:p>
        </p:txBody>
      </p:sp>
      <p:sp>
        <p:nvSpPr>
          <p:cNvPr id="2" name="線形回帰で88歳の歯周病の歯の本数を予測する">
            <a:extLst>
              <a:ext uri="{FF2B5EF4-FFF2-40B4-BE49-F238E27FC236}">
                <a16:creationId xmlns:a16="http://schemas.microsoft.com/office/drawing/2014/main" id="{17272E20-4C13-A488-FC8C-4DA306401CCB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858211A0-870A-AF33-92EE-309D583675FA}"/>
              </a:ext>
            </a:extLst>
          </p:cNvPr>
          <p:cNvSpPr txBox="1"/>
          <p:nvPr/>
        </p:nvSpPr>
        <p:spPr>
          <a:xfrm>
            <a:off x="7951" y="523003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3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データを入れて学習させる</a:t>
            </a:r>
          </a:p>
        </p:txBody>
      </p:sp>
      <p:sp>
        <p:nvSpPr>
          <p:cNvPr id="5" name="四角形">
            <a:extLst>
              <a:ext uri="{FF2B5EF4-FFF2-40B4-BE49-F238E27FC236}">
                <a16:creationId xmlns:a16="http://schemas.microsoft.com/office/drawing/2014/main" id="{07768BF7-5FA9-6036-6FD9-CA28A42F6BF7}"/>
              </a:ext>
            </a:extLst>
          </p:cNvPr>
          <p:cNvSpPr/>
          <p:nvPr/>
        </p:nvSpPr>
        <p:spPr>
          <a:xfrm>
            <a:off x="1660860" y="3223162"/>
            <a:ext cx="1104281" cy="1336519"/>
          </a:xfrm>
          <a:prstGeom prst="rect">
            <a:avLst/>
          </a:prstGeom>
          <a:solidFill>
            <a:schemeClr val="accent1">
              <a:alpha val="48472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6" name="四角形">
            <a:extLst>
              <a:ext uri="{FF2B5EF4-FFF2-40B4-BE49-F238E27FC236}">
                <a16:creationId xmlns:a16="http://schemas.microsoft.com/office/drawing/2014/main" id="{C3B599F4-ED21-A514-9333-E2450D2DF6D6}"/>
              </a:ext>
            </a:extLst>
          </p:cNvPr>
          <p:cNvSpPr/>
          <p:nvPr/>
        </p:nvSpPr>
        <p:spPr>
          <a:xfrm>
            <a:off x="3071859" y="3223162"/>
            <a:ext cx="715224" cy="1306332"/>
          </a:xfrm>
          <a:prstGeom prst="rect">
            <a:avLst/>
          </a:prstGeom>
          <a:solidFill>
            <a:schemeClr val="accent1">
              <a:alpha val="45584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8" name="x(特徴量データ)">
            <a:extLst>
              <a:ext uri="{FF2B5EF4-FFF2-40B4-BE49-F238E27FC236}">
                <a16:creationId xmlns:a16="http://schemas.microsoft.com/office/drawing/2014/main" id="{41A4FC48-DD16-1944-D4D6-FD64DFE6E340}"/>
              </a:ext>
            </a:extLst>
          </p:cNvPr>
          <p:cNvSpPr txBox="1"/>
          <p:nvPr/>
        </p:nvSpPr>
        <p:spPr>
          <a:xfrm>
            <a:off x="1223006" y="2931799"/>
            <a:ext cx="1562928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/>
              <a:t>x(</a:t>
            </a:r>
            <a:r>
              <a:rPr sz="1600" err="1"/>
              <a:t>特徴量データ</a:t>
            </a:r>
            <a:r>
              <a:rPr sz="1600"/>
              <a:t>)</a:t>
            </a:r>
          </a:p>
        </p:txBody>
      </p:sp>
      <p:sp>
        <p:nvSpPr>
          <p:cNvPr id="9" name="y(正解データ)">
            <a:extLst>
              <a:ext uri="{FF2B5EF4-FFF2-40B4-BE49-F238E27FC236}">
                <a16:creationId xmlns:a16="http://schemas.microsoft.com/office/drawing/2014/main" id="{9D9AC034-8DDD-95C6-2165-C8EE82757729}"/>
              </a:ext>
            </a:extLst>
          </p:cNvPr>
          <p:cNvSpPr txBox="1"/>
          <p:nvPr/>
        </p:nvSpPr>
        <p:spPr>
          <a:xfrm>
            <a:off x="2887138" y="2943971"/>
            <a:ext cx="1359347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/>
              <a:t>y(</a:t>
            </a:r>
            <a:r>
              <a:rPr sz="1600" err="1"/>
              <a:t>正解データ</a:t>
            </a:r>
            <a:r>
              <a:rPr sz="1600"/>
              <a:t>)</a:t>
            </a:r>
          </a:p>
        </p:txBody>
      </p:sp>
      <p:sp>
        <p:nvSpPr>
          <p:cNvPr id="10" name="x_train">
            <a:extLst>
              <a:ext uri="{FF2B5EF4-FFF2-40B4-BE49-F238E27FC236}">
                <a16:creationId xmlns:a16="http://schemas.microsoft.com/office/drawing/2014/main" id="{B809E8DE-5FC3-0DD0-B2AF-16A1DD0332F7}"/>
              </a:ext>
            </a:extLst>
          </p:cNvPr>
          <p:cNvSpPr txBox="1"/>
          <p:nvPr/>
        </p:nvSpPr>
        <p:spPr>
          <a:xfrm>
            <a:off x="1821066" y="3621000"/>
            <a:ext cx="783869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/>
              <a:t>x_train</a:t>
            </a:r>
          </a:p>
        </p:txBody>
      </p:sp>
      <p:sp>
        <p:nvSpPr>
          <p:cNvPr id="11" name="y_train">
            <a:extLst>
              <a:ext uri="{FF2B5EF4-FFF2-40B4-BE49-F238E27FC236}">
                <a16:creationId xmlns:a16="http://schemas.microsoft.com/office/drawing/2014/main" id="{AE929A96-FB48-390C-2E79-EDBB651D2F90}"/>
              </a:ext>
            </a:extLst>
          </p:cNvPr>
          <p:cNvSpPr txBox="1"/>
          <p:nvPr/>
        </p:nvSpPr>
        <p:spPr>
          <a:xfrm>
            <a:off x="3036736" y="3621000"/>
            <a:ext cx="785472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/>
              <a:t>y_train</a:t>
            </a:r>
          </a:p>
        </p:txBody>
      </p:sp>
      <p:sp>
        <p:nvSpPr>
          <p:cNvPr id="12" name="角丸四角形">
            <a:extLst>
              <a:ext uri="{FF2B5EF4-FFF2-40B4-BE49-F238E27FC236}">
                <a16:creationId xmlns:a16="http://schemas.microsoft.com/office/drawing/2014/main" id="{2CD399CF-0FF4-0A17-0C14-E167513B2E0D}"/>
              </a:ext>
            </a:extLst>
          </p:cNvPr>
          <p:cNvSpPr/>
          <p:nvPr/>
        </p:nvSpPr>
        <p:spPr>
          <a:xfrm>
            <a:off x="4485322" y="3515100"/>
            <a:ext cx="962978" cy="1058897"/>
          </a:xfrm>
          <a:prstGeom prst="roundRect">
            <a:avLst>
              <a:gd name="adj" fmla="val 15000"/>
            </a:avLst>
          </a:prstGeom>
          <a:solidFill>
            <a:schemeClr val="accent4">
              <a:hueOff val="-461056"/>
              <a:satOff val="4338"/>
              <a:lumOff val="-10225"/>
              <a:alpha val="47936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13" name="学習モデルの選定">
            <a:extLst>
              <a:ext uri="{FF2B5EF4-FFF2-40B4-BE49-F238E27FC236}">
                <a16:creationId xmlns:a16="http://schemas.microsoft.com/office/drawing/2014/main" id="{509B989A-D2A6-7066-1E85-C3DC853EF0B3}"/>
              </a:ext>
            </a:extLst>
          </p:cNvPr>
          <p:cNvSpPr txBox="1"/>
          <p:nvPr/>
        </p:nvSpPr>
        <p:spPr>
          <a:xfrm>
            <a:off x="4143954" y="2701379"/>
            <a:ext cx="1679948" cy="284693"/>
          </a:xfrm>
          <a:prstGeom prst="rect">
            <a:avLst/>
          </a:prstGeom>
          <a:solidFill>
            <a:schemeClr val="accent3">
              <a:alpha val="51385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32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r>
              <a:rPr sz="1600" err="1"/>
              <a:t>学習モデルの選定</a:t>
            </a:r>
            <a:endParaRPr sz="1600"/>
          </a:p>
        </p:txBody>
      </p:sp>
      <p:sp>
        <p:nvSpPr>
          <p:cNvPr id="14" name="学習">
            <a:extLst>
              <a:ext uri="{FF2B5EF4-FFF2-40B4-BE49-F238E27FC236}">
                <a16:creationId xmlns:a16="http://schemas.microsoft.com/office/drawing/2014/main" id="{08B93AAC-5DF9-E0E9-EF01-EDE47E72D844}"/>
              </a:ext>
            </a:extLst>
          </p:cNvPr>
          <p:cNvSpPr txBox="1"/>
          <p:nvPr/>
        </p:nvSpPr>
        <p:spPr>
          <a:xfrm>
            <a:off x="4742390" y="3930951"/>
            <a:ext cx="448841" cy="284693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5200"/>
            </a:lvl1pPr>
          </a:lstStyle>
          <a:p>
            <a:r>
              <a:rPr sz="1600"/>
              <a:t>学習</a:t>
            </a:r>
          </a:p>
        </p:txBody>
      </p:sp>
      <p:sp>
        <p:nvSpPr>
          <p:cNvPr id="15" name="矢印">
            <a:extLst>
              <a:ext uri="{FF2B5EF4-FFF2-40B4-BE49-F238E27FC236}">
                <a16:creationId xmlns:a16="http://schemas.microsoft.com/office/drawing/2014/main" id="{081C6A78-2B97-CA73-FE63-17E68D7F432D}"/>
              </a:ext>
            </a:extLst>
          </p:cNvPr>
          <p:cNvSpPr/>
          <p:nvPr/>
        </p:nvSpPr>
        <p:spPr>
          <a:xfrm>
            <a:off x="3944507" y="3866714"/>
            <a:ext cx="476250" cy="47625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16" name="矢印">
            <a:extLst>
              <a:ext uri="{FF2B5EF4-FFF2-40B4-BE49-F238E27FC236}">
                <a16:creationId xmlns:a16="http://schemas.microsoft.com/office/drawing/2014/main" id="{72642566-DD11-B108-0338-8C4865EAF7EE}"/>
              </a:ext>
            </a:extLst>
          </p:cNvPr>
          <p:cNvSpPr/>
          <p:nvPr/>
        </p:nvSpPr>
        <p:spPr>
          <a:xfrm rot="5400000">
            <a:off x="4728686" y="2998535"/>
            <a:ext cx="476250" cy="47625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17" name="角丸四角形">
            <a:extLst>
              <a:ext uri="{FF2B5EF4-FFF2-40B4-BE49-F238E27FC236}">
                <a16:creationId xmlns:a16="http://schemas.microsoft.com/office/drawing/2014/main" id="{3AA07EA9-61D3-09C5-DE42-1B51B4E6E178}"/>
              </a:ext>
            </a:extLst>
          </p:cNvPr>
          <p:cNvSpPr/>
          <p:nvPr/>
        </p:nvSpPr>
        <p:spPr>
          <a:xfrm>
            <a:off x="5894305" y="3514958"/>
            <a:ext cx="962978" cy="1058897"/>
          </a:xfrm>
          <a:prstGeom prst="roundRect">
            <a:avLst>
              <a:gd name="adj" fmla="val 15000"/>
            </a:avLst>
          </a:prstGeom>
          <a:solidFill>
            <a:schemeClr val="accent4">
              <a:hueOff val="-461056"/>
              <a:satOff val="4338"/>
              <a:lumOff val="-10225"/>
              <a:alpha val="47936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18" name="学習済み…">
            <a:extLst>
              <a:ext uri="{FF2B5EF4-FFF2-40B4-BE49-F238E27FC236}">
                <a16:creationId xmlns:a16="http://schemas.microsoft.com/office/drawing/2014/main" id="{7B1C0929-C88C-E5BE-3A00-987CC4A4E9EE}"/>
              </a:ext>
            </a:extLst>
          </p:cNvPr>
          <p:cNvSpPr txBox="1"/>
          <p:nvPr/>
        </p:nvSpPr>
        <p:spPr>
          <a:xfrm>
            <a:off x="5946188" y="3821002"/>
            <a:ext cx="859211" cy="530915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4200"/>
            </a:pPr>
            <a:r>
              <a:rPr sz="1600"/>
              <a:t>学習済み</a:t>
            </a:r>
          </a:p>
          <a:p>
            <a:pPr>
              <a:defRPr sz="4200"/>
            </a:pPr>
            <a:r>
              <a:rPr sz="1600"/>
              <a:t>モデル</a:t>
            </a:r>
          </a:p>
        </p:txBody>
      </p:sp>
      <p:sp>
        <p:nvSpPr>
          <p:cNvPr id="19" name="矢印">
            <a:extLst>
              <a:ext uri="{FF2B5EF4-FFF2-40B4-BE49-F238E27FC236}">
                <a16:creationId xmlns:a16="http://schemas.microsoft.com/office/drawing/2014/main" id="{F6BAD34B-EFC5-D5C4-2329-44EFA9F3A545}"/>
              </a:ext>
            </a:extLst>
          </p:cNvPr>
          <p:cNvSpPr/>
          <p:nvPr/>
        </p:nvSpPr>
        <p:spPr>
          <a:xfrm>
            <a:off x="5512865" y="3892219"/>
            <a:ext cx="367357" cy="425239"/>
          </a:xfrm>
          <a:prstGeom prst="rightArrow">
            <a:avLst>
              <a:gd name="adj1" fmla="val 31663"/>
              <a:gd name="adj2" fmla="val 5540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A1F20BDC-B540-B873-85D7-063795E2DFAD}"/>
              </a:ext>
            </a:extLst>
          </p:cNvPr>
          <p:cNvSpPr txBox="1"/>
          <p:nvPr/>
        </p:nvSpPr>
        <p:spPr>
          <a:xfrm>
            <a:off x="5946187" y="2747097"/>
            <a:ext cx="3046737" cy="4693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l"/>
            <a:r>
              <a:rPr lang="ja-JP" altLang="en-US" sz="1400">
                <a:solidFill>
                  <a:srgbClr val="00B050"/>
                </a:solidFill>
              </a:rPr>
              <a:t>今回は</a:t>
            </a:r>
            <a:r>
              <a:rPr lang="en" altLang="ja-JP" sz="1400" b="1" err="1">
                <a:solidFill>
                  <a:srgbClr val="00B050"/>
                </a:solidFill>
                <a:latin typeface="Courier New" panose="02070309020205020404" pitchFamily="49" charset="0"/>
              </a:rPr>
              <a:t>DecisionTreeClassifier</a:t>
            </a:r>
            <a:r>
              <a:rPr lang="en" altLang="ja-JP" sz="1400" b="1">
                <a:solidFill>
                  <a:srgbClr val="00B050"/>
                </a:solidFill>
                <a:latin typeface="Courier New" panose="02070309020205020404" pitchFamily="49" charset="0"/>
              </a:rPr>
              <a:t>()</a:t>
            </a:r>
            <a:endParaRPr lang="ja-JP" altLang="en-US" sz="1400">
              <a:solidFill>
                <a:srgbClr val="00B050"/>
              </a:solidFill>
            </a:endParaRPr>
          </a:p>
        </p:txBody>
      </p:sp>
      <p:sp>
        <p:nvSpPr>
          <p:cNvPr id="3" name="検証用データを用いて学習結果を評価する">
            <a:extLst>
              <a:ext uri="{FF2B5EF4-FFF2-40B4-BE49-F238E27FC236}">
                <a16:creationId xmlns:a16="http://schemas.microsoft.com/office/drawing/2014/main" id="{31AC8188-5D1A-DADA-CBA5-8CCD3F50D0E1}"/>
              </a:ext>
            </a:extLst>
          </p:cNvPr>
          <p:cNvSpPr txBox="1"/>
          <p:nvPr/>
        </p:nvSpPr>
        <p:spPr>
          <a:xfrm>
            <a:off x="241697" y="1277747"/>
            <a:ext cx="4307268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13-15 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学習用データで学習させる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2" name="①学習モデルの選択…">
            <a:extLst>
              <a:ext uri="{FF2B5EF4-FFF2-40B4-BE49-F238E27FC236}">
                <a16:creationId xmlns:a16="http://schemas.microsoft.com/office/drawing/2014/main" id="{45279174-9D0E-6BB7-79EF-99FD4DE81913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1" name="スライド番号プレースホルダー 20">
            <a:extLst>
              <a:ext uri="{FF2B5EF4-FFF2-40B4-BE49-F238E27FC236}">
                <a16:creationId xmlns:a16="http://schemas.microsoft.com/office/drawing/2014/main" id="{67CF5656-9461-1722-D242-1E650975553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40</a:t>
            </a:fld>
            <a:endParaRPr lang="ja-JP" altLang="en-US"/>
          </a:p>
        </p:txBody>
      </p:sp>
      <p:sp>
        <p:nvSpPr>
          <p:cNvPr id="23" name="右矢印 22">
            <a:extLst>
              <a:ext uri="{FF2B5EF4-FFF2-40B4-BE49-F238E27FC236}">
                <a16:creationId xmlns:a16="http://schemas.microsoft.com/office/drawing/2014/main" id="{A18332A4-7BFA-B1A4-839A-3343ED4C71AE}"/>
              </a:ext>
            </a:extLst>
          </p:cNvPr>
          <p:cNvSpPr/>
          <p:nvPr/>
        </p:nvSpPr>
        <p:spPr>
          <a:xfrm>
            <a:off x="8135297" y="4632450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</p:spTree>
    <p:extLst>
      <p:ext uri="{BB962C8B-B14F-4D97-AF65-F5344CB8AC3E}">
        <p14:creationId xmlns:p14="http://schemas.microsoft.com/office/powerpoint/2010/main" val="175108034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7" name="print(model2.score(x2_test, y2_test))">
            <a:extLst>
              <a:ext uri="{FF2B5EF4-FFF2-40B4-BE49-F238E27FC236}">
                <a16:creationId xmlns:a16="http://schemas.microsoft.com/office/drawing/2014/main" id="{66A3AE37-3E7B-F0DE-0BC4-28128632E1F8}"/>
              </a:ext>
            </a:extLst>
          </p:cNvPr>
          <p:cNvSpPr txBox="1"/>
          <p:nvPr/>
        </p:nvSpPr>
        <p:spPr>
          <a:xfrm>
            <a:off x="421419" y="1516800"/>
            <a:ext cx="8150087" cy="1320925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3600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1800" b="1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plt.figure</a:t>
            </a:r>
            <a:r>
              <a:rPr lang="en-US" altLang="ja-JP" sz="1800" b="1">
                <a:solidFill>
                  <a:srgbClr val="0070C0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en-US" altLang="ja-JP" sz="1800" b="1" err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figsize</a:t>
            </a:r>
            <a:r>
              <a:rPr lang="en-US" altLang="ja-JP" sz="18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= </a:t>
            </a:r>
            <a:r>
              <a:rPr lang="en-US" altLang="ja-JP" sz="1800" b="1">
                <a:solidFill>
                  <a:srgbClr val="00B050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en-US" altLang="ja-JP" sz="1800" b="1"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25,15</a:t>
            </a:r>
            <a:r>
              <a:rPr lang="en-US" altLang="ja-JP" sz="1800" b="1">
                <a:solidFill>
                  <a:srgbClr val="00B050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)</a:t>
            </a:r>
            <a:r>
              <a:rPr lang="en-US" altLang="ja-JP" sz="1800" b="1">
                <a:solidFill>
                  <a:srgbClr val="0070C0"/>
                </a:solidFill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)</a:t>
            </a:r>
            <a:endParaRPr lang="ja-JP" altLang="ja-JP" sz="1800" b="1">
              <a:solidFill>
                <a:srgbClr val="0070C0"/>
              </a:solidFill>
              <a:effectLst/>
              <a:latin typeface="Courier New" panose="02070309020205020404" pitchFamily="49" charset="0"/>
              <a:ea typeface="ＭＳ Ｐゴシック" panose="020B0600070205080204" pitchFamily="34" charset="-128"/>
              <a:cs typeface="Courier New" panose="02070309020205020404" pitchFamily="49" charset="0"/>
            </a:endParaRPr>
          </a:p>
          <a:p>
            <a:pPr algn="l">
              <a:lnSpc>
                <a:spcPct val="150000"/>
              </a:lnSpc>
            </a:pP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plot_tree</a:t>
            </a:r>
            <a:r>
              <a:rPr lang="en-US" altLang="ja-JP" sz="1800" b="1">
                <a:solidFill>
                  <a:srgbClr val="0070C0"/>
                </a:solidFill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(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model_tree_p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feature_names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=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bc.feature_names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	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class_names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 = </a:t>
            </a:r>
            <a:r>
              <a:rPr lang="en-US" altLang="ja-JP" sz="1800" b="1" err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bc.target_names</a:t>
            </a:r>
            <a:r>
              <a:rPr lang="en-US" altLang="ja-JP" sz="1800" b="1"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, filled = True</a:t>
            </a:r>
            <a:r>
              <a:rPr lang="en-US" altLang="ja-JP" sz="1800" b="1">
                <a:solidFill>
                  <a:srgbClr val="0070C0"/>
                </a:solidFill>
                <a:effectLst/>
                <a:latin typeface="Courier New" panose="02070309020205020404" pitchFamily="49" charset="0"/>
                <a:ea typeface="Yu Gothic" panose="020B0400000000000000" pitchFamily="34" charset="-128"/>
                <a:cs typeface="Courier New" panose="02070309020205020404" pitchFamily="49" charset="0"/>
              </a:rPr>
              <a:t>)</a:t>
            </a:r>
            <a:endParaRPr lang="ja-JP" altLang="ja-JP" sz="1800" b="1">
              <a:solidFill>
                <a:srgbClr val="0070C0"/>
              </a:solidFill>
              <a:effectLst/>
              <a:latin typeface="Courier New" panose="02070309020205020404" pitchFamily="49" charset="0"/>
              <a:ea typeface="ＭＳ Ｐゴシック" panose="020B0600070205080204" pitchFamily="34" charset="-128"/>
              <a:cs typeface="Courier New" panose="02070309020205020404" pitchFamily="49" charset="0"/>
            </a:endParaRPr>
          </a:p>
        </p:txBody>
      </p:sp>
      <p:pic>
        <p:nvPicPr>
          <p:cNvPr id="5" name="図 4" descr="記号 が含まれている画像&#10;&#10;自動的に生成された説明">
            <a:extLst>
              <a:ext uri="{FF2B5EF4-FFF2-40B4-BE49-F238E27FC236}">
                <a16:creationId xmlns:a16="http://schemas.microsoft.com/office/drawing/2014/main" id="{AEE74EDD-BD18-1E29-DD90-062D712055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579" y="3352548"/>
            <a:ext cx="2919279" cy="1752811"/>
          </a:xfrm>
          <a:prstGeom prst="rect">
            <a:avLst/>
          </a:prstGeom>
        </p:spPr>
      </p:pic>
      <p:sp>
        <p:nvSpPr>
          <p:cNvPr id="9" name="検証用データを用いて学習結果を評価する">
            <a:extLst>
              <a:ext uri="{FF2B5EF4-FFF2-40B4-BE49-F238E27FC236}">
                <a16:creationId xmlns:a16="http://schemas.microsoft.com/office/drawing/2014/main" id="{779CB391-9854-4F48-7B35-5A6ABF495CFD}"/>
              </a:ext>
            </a:extLst>
          </p:cNvPr>
          <p:cNvSpPr txBox="1"/>
          <p:nvPr/>
        </p:nvSpPr>
        <p:spPr>
          <a:xfrm>
            <a:off x="215567" y="1052266"/>
            <a:ext cx="3537828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13-16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　剪定モデルの図示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" name="下矢印 9">
            <a:extLst>
              <a:ext uri="{FF2B5EF4-FFF2-40B4-BE49-F238E27FC236}">
                <a16:creationId xmlns:a16="http://schemas.microsoft.com/office/drawing/2014/main" id="{AA56C0B7-A0C2-79C5-00F1-394D1571450D}"/>
              </a:ext>
            </a:extLst>
          </p:cNvPr>
          <p:cNvSpPr/>
          <p:nvPr/>
        </p:nvSpPr>
        <p:spPr>
          <a:xfrm rot="16200000" flipH="1">
            <a:off x="1242148" y="3463436"/>
            <a:ext cx="389679" cy="426078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2" name="①学習モデルの選択…">
            <a:extLst>
              <a:ext uri="{FF2B5EF4-FFF2-40B4-BE49-F238E27FC236}">
                <a16:creationId xmlns:a16="http://schemas.microsoft.com/office/drawing/2014/main" id="{B136D76B-DAF5-3E7F-9B7A-1D618F610793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3" name="①学習モデルの選択(今回は線形回帰)…">
            <a:extLst>
              <a:ext uri="{FF2B5EF4-FFF2-40B4-BE49-F238E27FC236}">
                <a16:creationId xmlns:a16="http://schemas.microsoft.com/office/drawing/2014/main" id="{9FA13B0C-4B77-AEC0-F9EA-4D8CE033899C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4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：決定木の図示</a:t>
            </a:r>
          </a:p>
        </p:txBody>
      </p:sp>
      <p:sp>
        <p:nvSpPr>
          <p:cNvPr id="14" name="線形回帰で88歳の歯周病の歯の本数を予測する">
            <a:extLst>
              <a:ext uri="{FF2B5EF4-FFF2-40B4-BE49-F238E27FC236}">
                <a16:creationId xmlns:a16="http://schemas.microsoft.com/office/drawing/2014/main" id="{7F028212-CEA2-CAF2-AC7A-FABADBD27AE0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DF19FDB3-3415-2A84-C289-8DAB9D4436C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41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695244365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図 18" descr="記号 が含まれている画像&#10;&#10;自動的に生成された説明">
            <a:extLst>
              <a:ext uri="{FF2B5EF4-FFF2-40B4-BE49-F238E27FC236}">
                <a16:creationId xmlns:a16="http://schemas.microsoft.com/office/drawing/2014/main" id="{97986E96-B6FB-42B1-CD9E-097B47971B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78"/>
          <a:stretch/>
        </p:blipFill>
        <p:spPr>
          <a:xfrm>
            <a:off x="70141" y="747694"/>
            <a:ext cx="7543109" cy="4190413"/>
          </a:xfrm>
          <a:prstGeom prst="rect">
            <a:avLst/>
          </a:prstGeom>
        </p:spPr>
      </p:pic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ACE3CD7-F5C7-30A7-C847-CCC8A31ABFA6}"/>
              </a:ext>
            </a:extLst>
          </p:cNvPr>
          <p:cNvSpPr txBox="1"/>
          <p:nvPr/>
        </p:nvSpPr>
        <p:spPr>
          <a:xfrm>
            <a:off x="3238302" y="4057526"/>
            <a:ext cx="1333698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6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リーフノード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7AB1FA0-2F0A-3234-D989-2A0E00FE5CD1}"/>
              </a:ext>
            </a:extLst>
          </p:cNvPr>
          <p:cNvSpPr txBox="1"/>
          <p:nvPr/>
        </p:nvSpPr>
        <p:spPr>
          <a:xfrm>
            <a:off x="5035632" y="1130850"/>
            <a:ext cx="1333698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6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ルートノード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517B6541-0E58-8C7F-4C45-29820AD71624}"/>
              </a:ext>
            </a:extLst>
          </p:cNvPr>
          <p:cNvSpPr/>
          <p:nvPr/>
        </p:nvSpPr>
        <p:spPr>
          <a:xfrm>
            <a:off x="3451709" y="1057369"/>
            <a:ext cx="1417017" cy="590265"/>
          </a:xfrm>
          <a:prstGeom prst="rect">
            <a:avLst/>
          </a:prstGeom>
          <a:noFill/>
          <a:ln w="254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BC268CF-F2E7-8564-76C5-2B4CEFC21D89}"/>
              </a:ext>
            </a:extLst>
          </p:cNvPr>
          <p:cNvSpPr/>
          <p:nvPr/>
        </p:nvSpPr>
        <p:spPr>
          <a:xfrm>
            <a:off x="241696" y="4398107"/>
            <a:ext cx="7200000" cy="540000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625AB62-7EAB-6CFD-EC08-3696149D7704}"/>
              </a:ext>
            </a:extLst>
          </p:cNvPr>
          <p:cNvSpPr txBox="1"/>
          <p:nvPr/>
        </p:nvSpPr>
        <p:spPr>
          <a:xfrm>
            <a:off x="277697" y="1122076"/>
            <a:ext cx="3168161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600">
                <a:solidFill>
                  <a:srgbClr val="00B050"/>
                </a:solidFill>
              </a:rPr>
              <a:t>＊</a:t>
            </a:r>
            <a:r>
              <a:rPr lang="en-US" altLang="ja-JP" sz="1600" err="1">
                <a:solidFill>
                  <a:srgbClr val="00B050"/>
                </a:solidFill>
              </a:rPr>
              <a:t>max_depth</a:t>
            </a:r>
            <a:r>
              <a:rPr lang="en-US" altLang="ja-JP" sz="1600">
                <a:solidFill>
                  <a:srgbClr val="00B050"/>
                </a:solidFill>
              </a:rPr>
              <a:t>=3</a:t>
            </a:r>
            <a:r>
              <a:rPr lang="ja-JP" altLang="en-US" sz="1600">
                <a:solidFill>
                  <a:srgbClr val="00B050"/>
                </a:solidFill>
              </a:rPr>
              <a:t>で指定したので、最大</a:t>
            </a:r>
            <a:r>
              <a:rPr lang="en-US" altLang="ja-JP" sz="1600">
                <a:solidFill>
                  <a:srgbClr val="00B050"/>
                </a:solidFill>
              </a:rPr>
              <a:t>3</a:t>
            </a:r>
            <a:r>
              <a:rPr lang="ja-JP" altLang="en-US" sz="1600">
                <a:solidFill>
                  <a:srgbClr val="00B050"/>
                </a:solidFill>
              </a:rPr>
              <a:t>回まで分岐している</a:t>
            </a:r>
            <a:endParaRPr kumimoji="0" lang="ja-JP" altLang="en-US" sz="1600" b="0" i="0" u="none" strike="noStrike" cap="none" spc="0" normalizeH="0" baseline="0">
              <a:ln>
                <a:noFill/>
              </a:ln>
              <a:solidFill>
                <a:srgbClr val="00B05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CBB369C-5095-0E82-7601-02B7A685E73A}"/>
              </a:ext>
            </a:extLst>
          </p:cNvPr>
          <p:cNvSpPr/>
          <p:nvPr/>
        </p:nvSpPr>
        <p:spPr>
          <a:xfrm>
            <a:off x="4693112" y="3295975"/>
            <a:ext cx="856333" cy="508749"/>
          </a:xfrm>
          <a:prstGeom prst="rect">
            <a:avLst/>
          </a:prstGeom>
          <a:noFill/>
          <a:ln w="25400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1" name="①学習モデルの選択(今回は線形回帰)…">
            <a:extLst>
              <a:ext uri="{FF2B5EF4-FFF2-40B4-BE49-F238E27FC236}">
                <a16:creationId xmlns:a16="http://schemas.microsoft.com/office/drawing/2014/main" id="{82CC9529-20A3-6A6F-4C6C-01D7DD0D93A0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4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：決定木の図示</a:t>
            </a:r>
          </a:p>
        </p:txBody>
      </p:sp>
      <p:sp>
        <p:nvSpPr>
          <p:cNvPr id="22" name="①学習モデルの選択…">
            <a:extLst>
              <a:ext uri="{FF2B5EF4-FFF2-40B4-BE49-F238E27FC236}">
                <a16:creationId xmlns:a16="http://schemas.microsoft.com/office/drawing/2014/main" id="{8C5CADBD-61A1-D7DD-CD34-0B11B5FD5118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3" name="線形回帰で88歳の歯周病の歯の本数を予測する">
            <a:extLst>
              <a:ext uri="{FF2B5EF4-FFF2-40B4-BE49-F238E27FC236}">
                <a16:creationId xmlns:a16="http://schemas.microsoft.com/office/drawing/2014/main" id="{29D549D0-D69D-87C8-915B-D2B53E189E44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E7DF1759-63C9-C7D5-428D-72A2A665CDE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42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37582424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761D109E-0B1F-50EF-FCCB-825FDFB5A5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01" t="66373" r="19386" b="24419"/>
          <a:stretch/>
        </p:blipFill>
        <p:spPr>
          <a:xfrm>
            <a:off x="748247" y="2642424"/>
            <a:ext cx="2631058" cy="740127"/>
          </a:xfrm>
          <a:prstGeom prst="rect">
            <a:avLst/>
          </a:prstGeom>
        </p:spPr>
      </p:pic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59" name="print(model2.score(x2_test, y2_test))"/>
          <p:cNvSpPr txBox="1"/>
          <p:nvPr/>
        </p:nvSpPr>
        <p:spPr>
          <a:xfrm>
            <a:off x="555788" y="1570941"/>
            <a:ext cx="7859337" cy="772125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21500" tIns="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marL="225028" indent="-190500" algn="l">
              <a:lnSpc>
                <a:spcPct val="130000"/>
              </a:lnSpc>
            </a:pP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confusion_matrix</a:t>
            </a:r>
            <a:r>
              <a:rPr lang="en" altLang="ja-JP" sz="18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y_test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model_tree_p.predict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x_test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)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,</a:t>
            </a:r>
            <a:r>
              <a:rPr lang="en" altLang="ja-JP" sz="1800" b="1">
                <a:solidFill>
                  <a:srgbClr val="92D050"/>
                </a:solidFill>
                <a:latin typeface="Courier New" panose="02070309020205020404" pitchFamily="49" charset="0"/>
              </a:rPr>
              <a:t> 							 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labels = 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[1, 0]</a:t>
            </a:r>
            <a:r>
              <a:rPr lang="en" altLang="ja-JP" sz="18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3AD024A2-EE4D-C985-E017-E78C5C532FC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43</a:t>
            </a:fld>
            <a:endParaRPr lang="ja-JP" altLang="en-US"/>
          </a:p>
        </p:txBody>
      </p:sp>
      <p:sp>
        <p:nvSpPr>
          <p:cNvPr id="13" name="検証用データを用いて学習結果を評価する">
            <a:extLst>
              <a:ext uri="{FF2B5EF4-FFF2-40B4-BE49-F238E27FC236}">
                <a16:creationId xmlns:a16="http://schemas.microsoft.com/office/drawing/2014/main" id="{1E2FD64A-99D4-DF44-1082-D66FE55CA926}"/>
              </a:ext>
            </a:extLst>
          </p:cNvPr>
          <p:cNvSpPr txBox="1"/>
          <p:nvPr/>
        </p:nvSpPr>
        <p:spPr>
          <a:xfrm>
            <a:off x="231197" y="1201970"/>
            <a:ext cx="5943819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marL="1514475" indent="-1468438" algn="l"/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13-17 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剪定モデルの混同行列の出力</a:t>
            </a:r>
            <a:endParaRPr lang="ja-JP" altLang="en-US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8CA4C8C-4AC3-E51B-C9B8-2E2763D5B01E}"/>
              </a:ext>
            </a:extLst>
          </p:cNvPr>
          <p:cNvSpPr txBox="1"/>
          <p:nvPr/>
        </p:nvSpPr>
        <p:spPr>
          <a:xfrm>
            <a:off x="555788" y="3433570"/>
            <a:ext cx="8087698" cy="13767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17264" algn="l">
              <a:lnSpc>
                <a:spcPct val="130000"/>
              </a:lnSpc>
              <a:spcBef>
                <a:spcPts val="600"/>
              </a:spcBef>
            </a:pP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●関数をインポート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>
                <a:solidFill>
                  <a:srgbClr val="C586C0"/>
                </a:solidFill>
                <a:latin typeface="Courier New" panose="02070309020205020404" pitchFamily="49" charset="0"/>
              </a:rPr>
              <a:t>from</a:t>
            </a:r>
            <a:r>
              <a:rPr lang="en" altLang="ja-JP" sz="16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 u="sng" err="1">
                <a:solidFill>
                  <a:srgbClr val="C00000"/>
                </a:solidFill>
                <a:latin typeface="Courier New" panose="02070309020205020404" pitchFamily="49" charset="0"/>
              </a:rPr>
              <a:t>sklearn</a:t>
            </a:r>
            <a:r>
              <a:rPr lang="en" altLang="ja-JP" sz="1600" b="1" err="1">
                <a:solidFill>
                  <a:schemeClr val="tx1"/>
                </a:solidFill>
                <a:latin typeface="Courier New" panose="02070309020205020404" pitchFamily="49" charset="0"/>
              </a:rPr>
              <a:t>.</a:t>
            </a:r>
            <a:r>
              <a:rPr lang="en" altLang="ja-JP" sz="1600" b="1" u="sng" err="1">
                <a:solidFill>
                  <a:srgbClr val="0070C0"/>
                </a:solidFill>
                <a:latin typeface="Courier New" panose="02070309020205020404" pitchFamily="49" charset="0"/>
              </a:rPr>
              <a:t>metrics</a:t>
            </a:r>
            <a:r>
              <a:rPr lang="en" altLang="ja-JP" sz="1600" b="1">
                <a:solidFill>
                  <a:srgbClr val="0070C0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>
                <a:solidFill>
                  <a:srgbClr val="C586C0"/>
                </a:solidFill>
                <a:latin typeface="Courier New" panose="02070309020205020404" pitchFamily="49" charset="0"/>
              </a:rPr>
              <a:t>import</a:t>
            </a:r>
            <a:r>
              <a:rPr lang="en" altLang="ja-JP" sz="1600" b="1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600" b="1" u="sng" err="1">
                <a:solidFill>
                  <a:srgbClr val="FF9300"/>
                </a:solidFill>
                <a:latin typeface="Courier New" panose="02070309020205020404" pitchFamily="49" charset="0"/>
              </a:rPr>
              <a:t>confusion_matrix</a:t>
            </a:r>
            <a:endParaRPr lang="en" altLang="ja-JP" sz="1600" b="1" u="sng">
              <a:solidFill>
                <a:srgbClr val="FF9300"/>
              </a:solidFill>
              <a:latin typeface="Courier New" panose="02070309020205020404" pitchFamily="49" charset="0"/>
            </a:endParaRPr>
          </a:p>
          <a:p>
            <a:pPr marL="17264" algn="l">
              <a:lnSpc>
                <a:spcPct val="130000"/>
              </a:lnSpc>
              <a:spcBef>
                <a:spcPts val="600"/>
              </a:spcBef>
            </a:pPr>
            <a:endParaRPr lang="en" altLang="ja-JP" sz="800" b="1" u="sng">
              <a:solidFill>
                <a:srgbClr val="FF9300"/>
              </a:solidFill>
              <a:latin typeface="Courier New" panose="02070309020205020404" pitchFamily="49" charset="0"/>
            </a:endParaRPr>
          </a:p>
          <a:p>
            <a:pPr marL="0" marR="0" indent="0" algn="l" defTabSz="8255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● </a:t>
            </a:r>
            <a:r>
              <a:rPr kumimoji="0" lang="en-US" altLang="ja-JP" sz="16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confusion_matrix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(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実際の分類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予測分類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,labels=[])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で混同行列を出力する。引数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labels=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で出力の順番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(1: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良性腫瘍、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0: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悪性腫瘍）を指定する</a:t>
            </a:r>
            <a:endParaRPr kumimoji="0" lang="en-US" altLang="ja-JP" sz="16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EEC331A-AA4B-0E8D-D50D-8A7D0537B9F8}"/>
              </a:ext>
            </a:extLst>
          </p:cNvPr>
          <p:cNvSpPr txBox="1"/>
          <p:nvPr/>
        </p:nvSpPr>
        <p:spPr>
          <a:xfrm>
            <a:off x="2951475" y="3306569"/>
            <a:ext cx="1179810" cy="318036"/>
          </a:xfrm>
          <a:prstGeom prst="rect">
            <a:avLst/>
          </a:prstGeom>
          <a:noFill/>
          <a:ln w="12700" cap="flat">
            <a:solidFill>
              <a:srgbClr val="C0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 b="1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ライブラリ名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0786BC8-7E8D-5107-C351-1D2B3D7039E1}"/>
              </a:ext>
            </a:extLst>
          </p:cNvPr>
          <p:cNvSpPr txBox="1"/>
          <p:nvPr/>
        </p:nvSpPr>
        <p:spPr>
          <a:xfrm>
            <a:off x="4171607" y="3304388"/>
            <a:ext cx="1179810" cy="318036"/>
          </a:xfrm>
          <a:prstGeom prst="rect">
            <a:avLst/>
          </a:prstGeom>
          <a:noFill/>
          <a:ln w="12700" cap="flat">
            <a:solidFill>
              <a:srgbClr val="0070C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 b="1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モジュール名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92FF380-03C9-1AB0-0012-590A1D60F01E}"/>
              </a:ext>
            </a:extLst>
          </p:cNvPr>
          <p:cNvSpPr txBox="1"/>
          <p:nvPr/>
        </p:nvSpPr>
        <p:spPr>
          <a:xfrm>
            <a:off x="6739979" y="3304388"/>
            <a:ext cx="641201" cy="318036"/>
          </a:xfrm>
          <a:prstGeom prst="rect">
            <a:avLst/>
          </a:prstGeom>
          <a:noFill/>
          <a:ln w="12700" cap="flat">
            <a:solidFill>
              <a:srgbClr val="FF93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400" b="1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関数名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7" name="下矢印 16">
            <a:extLst>
              <a:ext uri="{FF2B5EF4-FFF2-40B4-BE49-F238E27FC236}">
                <a16:creationId xmlns:a16="http://schemas.microsoft.com/office/drawing/2014/main" id="{CEC7FC9F-81D3-3D26-C170-BC97761F791D}"/>
              </a:ext>
            </a:extLst>
          </p:cNvPr>
          <p:cNvSpPr/>
          <p:nvPr/>
        </p:nvSpPr>
        <p:spPr>
          <a:xfrm rot="16200000" flipH="1">
            <a:off x="497060" y="2669221"/>
            <a:ext cx="358615" cy="396557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0" name="①学習モデルの選択(今回は線形回帰)…">
            <a:extLst>
              <a:ext uri="{FF2B5EF4-FFF2-40B4-BE49-F238E27FC236}">
                <a16:creationId xmlns:a16="http://schemas.microsoft.com/office/drawing/2014/main" id="{F4712B56-F934-38CD-BA55-3EE7C29A0A80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5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：予測を行う</a:t>
            </a:r>
          </a:p>
        </p:txBody>
      </p:sp>
      <p:sp>
        <p:nvSpPr>
          <p:cNvPr id="15" name="①学習モデルの選択…">
            <a:extLst>
              <a:ext uri="{FF2B5EF4-FFF2-40B4-BE49-F238E27FC236}">
                <a16:creationId xmlns:a16="http://schemas.microsoft.com/office/drawing/2014/main" id="{6B864C9B-F137-2EBA-D6AE-FB5243176439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6" name="線形回帰で88歳の歯周病の歯の本数を予測する">
            <a:extLst>
              <a:ext uri="{FF2B5EF4-FFF2-40B4-BE49-F238E27FC236}">
                <a16:creationId xmlns:a16="http://schemas.microsoft.com/office/drawing/2014/main" id="{D0B6861F-564F-A8F2-52AB-721F7B511F94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984810150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3AD024A2-EE4D-C985-E017-E78C5C532FC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44</a:t>
            </a:fld>
            <a:endParaRPr lang="ja-JP" altLang="en-US"/>
          </a:p>
        </p:txBody>
      </p:sp>
      <p:sp>
        <p:nvSpPr>
          <p:cNvPr id="17" name="下矢印 16">
            <a:extLst>
              <a:ext uri="{FF2B5EF4-FFF2-40B4-BE49-F238E27FC236}">
                <a16:creationId xmlns:a16="http://schemas.microsoft.com/office/drawing/2014/main" id="{CEC7FC9F-81D3-3D26-C170-BC97761F791D}"/>
              </a:ext>
            </a:extLst>
          </p:cNvPr>
          <p:cNvSpPr/>
          <p:nvPr/>
        </p:nvSpPr>
        <p:spPr>
          <a:xfrm rot="16200000" flipH="1">
            <a:off x="1289674" y="2176201"/>
            <a:ext cx="438265" cy="391862"/>
          </a:xfrm>
          <a:prstGeom prst="downArrow">
            <a:avLst/>
          </a:prstGeom>
          <a:solidFill>
            <a:srgbClr val="C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graphicFrame>
        <p:nvGraphicFramePr>
          <p:cNvPr id="7" name="表 4">
            <a:extLst>
              <a:ext uri="{FF2B5EF4-FFF2-40B4-BE49-F238E27FC236}">
                <a16:creationId xmlns:a16="http://schemas.microsoft.com/office/drawing/2014/main" id="{2735EBC5-4E5D-EB6A-0E0C-3850C1778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1982583"/>
              </p:ext>
            </p:extLst>
          </p:nvPr>
        </p:nvGraphicFramePr>
        <p:xfrm>
          <a:off x="1766811" y="2075392"/>
          <a:ext cx="4591983" cy="2452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2596">
                  <a:extLst>
                    <a:ext uri="{9D8B030D-6E8A-4147-A177-3AD203B41FA5}">
                      <a16:colId xmlns:a16="http://schemas.microsoft.com/office/drawing/2014/main" val="372706925"/>
                    </a:ext>
                  </a:extLst>
                </a:gridCol>
                <a:gridCol w="851341">
                  <a:extLst>
                    <a:ext uri="{9D8B030D-6E8A-4147-A177-3AD203B41FA5}">
                      <a16:colId xmlns:a16="http://schemas.microsoft.com/office/drawing/2014/main" val="905942125"/>
                    </a:ext>
                  </a:extLst>
                </a:gridCol>
                <a:gridCol w="1575066">
                  <a:extLst>
                    <a:ext uri="{9D8B030D-6E8A-4147-A177-3AD203B41FA5}">
                      <a16:colId xmlns:a16="http://schemas.microsoft.com/office/drawing/2014/main" val="3956899900"/>
                    </a:ext>
                  </a:extLst>
                </a:gridCol>
                <a:gridCol w="1502980">
                  <a:extLst>
                    <a:ext uri="{9D8B030D-6E8A-4147-A177-3AD203B41FA5}">
                      <a16:colId xmlns:a16="http://schemas.microsoft.com/office/drawing/2014/main" val="2805709002"/>
                    </a:ext>
                  </a:extLst>
                </a:gridCol>
              </a:tblGrid>
              <a:tr h="443292">
                <a:tc rowSpan="2" gridSpan="2">
                  <a:txBody>
                    <a:bodyPr/>
                    <a:lstStyle/>
                    <a:p>
                      <a:endParaRPr kumimoji="1" lang="ja-JP" altLang="en-US" sz="1500"/>
                    </a:p>
                  </a:txBody>
                  <a:tcPr marL="34290" marR="34290" marT="17145" marB="17145" anchor="ctr"/>
                </a:tc>
                <a:tc rowSpan="2"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kumimoji="1" lang="ja-JP" altLang="en-US" sz="1500"/>
                        <a:t>予測結果</a:t>
                      </a:r>
                    </a:p>
                  </a:txBody>
                  <a:tcPr marL="34290" marR="34290" marT="17145" marB="17145" anchor="ctr"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061855"/>
                  </a:ext>
                </a:extLst>
              </a:tr>
              <a:tr h="536928">
                <a:tc gridSpan="2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500"/>
                        <a:t>positive(</a:t>
                      </a:r>
                      <a:r>
                        <a:rPr kumimoji="1" lang="ja-JP" altLang="en-US" sz="1500"/>
                        <a:t>正</a:t>
                      </a:r>
                      <a:r>
                        <a:rPr kumimoji="1" lang="en-US" altLang="ja-JP" sz="1500"/>
                        <a:t>)</a:t>
                      </a:r>
                    </a:p>
                  </a:txBody>
                  <a:tcPr marL="34290" marR="34290" marT="17145" marB="17145"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500"/>
                        <a:t>Negative(</a:t>
                      </a:r>
                      <a:r>
                        <a:rPr kumimoji="1" lang="ja-JP" altLang="en-US" sz="1500"/>
                        <a:t>負</a:t>
                      </a:r>
                      <a:r>
                        <a:rPr kumimoji="1" lang="en-US" altLang="ja-JP" sz="1500"/>
                        <a:t>)</a:t>
                      </a:r>
                      <a:endParaRPr kumimoji="1" lang="ja-JP" altLang="en-US" sz="1500"/>
                    </a:p>
                  </a:txBody>
                  <a:tcPr marL="34290" marR="34290" marT="17145" marB="17145" anchor="ctr"/>
                </a:tc>
                <a:extLst>
                  <a:ext uri="{0D108BD9-81ED-4DB2-BD59-A6C34878D82A}">
                    <a16:rowId xmlns:a16="http://schemas.microsoft.com/office/drawing/2014/main" val="4269899187"/>
                  </a:ext>
                </a:extLst>
              </a:tr>
              <a:tr h="769421">
                <a:tc rowSpan="2">
                  <a:txBody>
                    <a:bodyPr/>
                    <a:lstStyle/>
                    <a:p>
                      <a:r>
                        <a:rPr kumimoji="1" lang="ja-JP" altLang="en-US" sz="1500"/>
                        <a:t>実際の</a:t>
                      </a:r>
                      <a:endParaRPr kumimoji="1" lang="en-US" altLang="ja-JP" sz="1500"/>
                    </a:p>
                    <a:p>
                      <a:r>
                        <a:rPr kumimoji="1" lang="ja-JP" altLang="en-US" sz="1500"/>
                        <a:t>分類結果</a:t>
                      </a:r>
                    </a:p>
                  </a:txBody>
                  <a:tcPr marL="34290" marR="34290" marT="17145" marB="17145"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500"/>
                        <a:t>positive</a:t>
                      </a:r>
                    </a:p>
                    <a:p>
                      <a:r>
                        <a:rPr kumimoji="1" lang="en-US" altLang="ja-JP" sz="1500"/>
                        <a:t>(</a:t>
                      </a:r>
                      <a:r>
                        <a:rPr kumimoji="1" lang="ja-JP" altLang="en-US" sz="1500"/>
                        <a:t>正</a:t>
                      </a:r>
                      <a:r>
                        <a:rPr kumimoji="1" lang="en-US" altLang="ja-JP" sz="1500"/>
                        <a:t>)</a:t>
                      </a:r>
                    </a:p>
                  </a:txBody>
                  <a:tcPr marL="34290" marR="34290" marT="17145" marB="17145"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真陽性</a:t>
                      </a:r>
                      <a:r>
                        <a:rPr kumimoji="1" lang="en-US" altLang="ja-JP" sz="1100"/>
                        <a:t>True Positive</a:t>
                      </a:r>
                    </a:p>
                    <a:p>
                      <a:r>
                        <a:rPr kumimoji="1" lang="en-US" altLang="ja-JP" sz="1600" b="1">
                          <a:solidFill>
                            <a:srgbClr val="C00000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103</a:t>
                      </a:r>
                    </a:p>
                  </a:txBody>
                  <a:tcPr marL="34290" marR="34290" marT="17145" marB="17145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偽陰性</a:t>
                      </a:r>
                      <a:r>
                        <a:rPr kumimoji="1" lang="en-US" altLang="ja-JP" sz="1100"/>
                        <a:t>False Negative</a:t>
                      </a:r>
                    </a:p>
                    <a:p>
                      <a:r>
                        <a:rPr kumimoji="1" lang="en-US" altLang="ja-JP" sz="1600" b="1">
                          <a:solidFill>
                            <a:srgbClr val="C00000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5</a:t>
                      </a:r>
                      <a:endParaRPr kumimoji="1" lang="ja-JP" altLang="en-US" sz="1600" b="1">
                        <a:solidFill>
                          <a:srgbClr val="C00000"/>
                        </a:solidFill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a:txBody>
                  <a:tcPr marL="34290" marR="34290" marT="17145" marB="17145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0586775"/>
                  </a:ext>
                </a:extLst>
              </a:tr>
              <a:tr h="702759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500"/>
                        <a:t>Negative</a:t>
                      </a:r>
                    </a:p>
                    <a:p>
                      <a:r>
                        <a:rPr kumimoji="1" lang="en-US" altLang="ja-JP" sz="1500"/>
                        <a:t>(</a:t>
                      </a:r>
                      <a:r>
                        <a:rPr kumimoji="1" lang="ja-JP" altLang="en-US" sz="1500"/>
                        <a:t>負</a:t>
                      </a:r>
                      <a:r>
                        <a:rPr kumimoji="1" lang="en-US" altLang="ja-JP" sz="1500"/>
                        <a:t>)</a:t>
                      </a:r>
                      <a:endParaRPr kumimoji="1" lang="ja-JP" altLang="en-US" sz="1500"/>
                    </a:p>
                  </a:txBody>
                  <a:tcPr marL="34290" marR="34290" marT="17145" marB="17145"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偽陽性</a:t>
                      </a:r>
                      <a:r>
                        <a:rPr kumimoji="1" lang="en-US" altLang="ja-JP" sz="1100"/>
                        <a:t>False Positive</a:t>
                      </a:r>
                    </a:p>
                    <a:p>
                      <a:r>
                        <a:rPr kumimoji="1" lang="en-US" altLang="ja-JP" sz="1600" b="1">
                          <a:solidFill>
                            <a:srgbClr val="C00000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4</a:t>
                      </a:r>
                      <a:endParaRPr kumimoji="1" lang="ja-JP" altLang="en-US" sz="1600" b="1">
                        <a:solidFill>
                          <a:srgbClr val="C00000"/>
                        </a:solidFill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a:txBody>
                  <a:tcPr marL="34290" marR="34290" marT="17145" marB="17145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100"/>
                        <a:t>真陰性</a:t>
                      </a:r>
                      <a:r>
                        <a:rPr kumimoji="1" lang="en-US" altLang="ja-JP" sz="1100"/>
                        <a:t>True Negative</a:t>
                      </a:r>
                    </a:p>
                    <a:p>
                      <a:r>
                        <a:rPr kumimoji="1" lang="en-US" altLang="ja-JP" sz="1600" b="1">
                          <a:solidFill>
                            <a:srgbClr val="C00000"/>
                          </a:solidFill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59</a:t>
                      </a:r>
                      <a:endParaRPr kumimoji="1" lang="ja-JP" altLang="en-US" sz="1600" b="1">
                        <a:solidFill>
                          <a:srgbClr val="C00000"/>
                        </a:solidFill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a:txBody>
                  <a:tcPr marL="34290" marR="34290" marT="17145" marB="17145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7289742"/>
                  </a:ext>
                </a:extLst>
              </a:tr>
            </a:tbl>
          </a:graphicData>
        </a:graphic>
      </p:graphicFrame>
      <p:sp>
        <p:nvSpPr>
          <p:cNvPr id="6" name="右矢印 5">
            <a:extLst>
              <a:ext uri="{FF2B5EF4-FFF2-40B4-BE49-F238E27FC236}">
                <a16:creationId xmlns:a16="http://schemas.microsoft.com/office/drawing/2014/main" id="{1D0A79A7-EF4B-CA31-D176-2BDBA2E37A48}"/>
              </a:ext>
            </a:extLst>
          </p:cNvPr>
          <p:cNvSpPr/>
          <p:nvPr/>
        </p:nvSpPr>
        <p:spPr>
          <a:xfrm>
            <a:off x="8135297" y="4632450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pic>
        <p:nvPicPr>
          <p:cNvPr id="8" name="図 7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F87DFA42-3DE8-4BB9-ABE0-53EC85442E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01" t="66373" r="19386" b="24419"/>
          <a:stretch/>
        </p:blipFill>
        <p:spPr>
          <a:xfrm>
            <a:off x="241697" y="1072578"/>
            <a:ext cx="2920027" cy="821415"/>
          </a:xfrm>
          <a:prstGeom prst="rect">
            <a:avLst/>
          </a:prstGeom>
        </p:spPr>
      </p:pic>
      <p:sp>
        <p:nvSpPr>
          <p:cNvPr id="10" name="①学習モデルの選択…">
            <a:extLst>
              <a:ext uri="{FF2B5EF4-FFF2-40B4-BE49-F238E27FC236}">
                <a16:creationId xmlns:a16="http://schemas.microsoft.com/office/drawing/2014/main" id="{7CCAD577-F7E0-9044-104E-C8A2AC9358F9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2" name="①学習モデルの選択(今回は線形回帰)…">
            <a:extLst>
              <a:ext uri="{FF2B5EF4-FFF2-40B4-BE49-F238E27FC236}">
                <a16:creationId xmlns:a16="http://schemas.microsoft.com/office/drawing/2014/main" id="{DA717841-AB4F-52EA-D83A-4ADD327E883B}"/>
              </a:ext>
            </a:extLst>
          </p:cNvPr>
          <p:cNvSpPr txBox="1"/>
          <p:nvPr/>
        </p:nvSpPr>
        <p:spPr>
          <a:xfrm>
            <a:off x="0" y="543047"/>
            <a:ext cx="5160397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5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：予測を行う</a:t>
            </a:r>
          </a:p>
        </p:txBody>
      </p:sp>
      <p:sp>
        <p:nvSpPr>
          <p:cNvPr id="15" name="線形回帰で88歳の歯周病の歯の本数を予測する">
            <a:extLst>
              <a:ext uri="{FF2B5EF4-FFF2-40B4-BE49-F238E27FC236}">
                <a16:creationId xmlns:a16="http://schemas.microsoft.com/office/drawing/2014/main" id="{93678503-E696-9C28-CD86-07CCC8BAA751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270124764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59" name="print(model2.score(x2_test, y2_test))"/>
          <p:cNvSpPr txBox="1"/>
          <p:nvPr/>
        </p:nvSpPr>
        <p:spPr>
          <a:xfrm>
            <a:off x="336017" y="1755662"/>
            <a:ext cx="5802350" cy="544456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54000" rIns="40500" bIns="108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marL="225028" indent="-190500" algn="l">
              <a:lnSpc>
                <a:spcPct val="150000"/>
              </a:lnSpc>
            </a:pPr>
            <a:r>
              <a:rPr lang="en" altLang="ja-JP" sz="1800" b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</a:rPr>
              <a:t>print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model_tree_p.score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x_test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y_test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)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966F09C-A8FA-1301-5AC3-87E9755F54BB}"/>
              </a:ext>
            </a:extLst>
          </p:cNvPr>
          <p:cNvSpPr txBox="1"/>
          <p:nvPr/>
        </p:nvSpPr>
        <p:spPr>
          <a:xfrm>
            <a:off x="358237" y="1291099"/>
            <a:ext cx="5802351" cy="4539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ja-JP" sz="1800" b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ja-JP" altLang="en-US" sz="1800" b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モデル名</a:t>
            </a:r>
            <a:r>
              <a:rPr lang="en-US" altLang="ja-JP" sz="1800" b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).score</a:t>
            </a:r>
            <a:r>
              <a:rPr lang="ja-JP" altLang="en-US" sz="1800" b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で分類の時は</a:t>
            </a:r>
            <a:r>
              <a:rPr lang="ja-JP" altLang="en-US" sz="18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正解率</a:t>
            </a:r>
            <a:r>
              <a:rPr lang="ja-JP" altLang="en-US" sz="1800" b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が出力される</a:t>
            </a:r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0448BF4C-8669-F205-D206-BAACAA900766}"/>
              </a:ext>
            </a:extLst>
          </p:cNvPr>
          <p:cNvSpPr txBox="1"/>
          <p:nvPr/>
        </p:nvSpPr>
        <p:spPr>
          <a:xfrm>
            <a:off x="0" y="543047"/>
            <a:ext cx="4973762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STEP6：モデルの評価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1014342-0BE5-60D2-57FF-F1E6C047C88D}"/>
              </a:ext>
            </a:extLst>
          </p:cNvPr>
          <p:cNvSpPr txBox="1"/>
          <p:nvPr/>
        </p:nvSpPr>
        <p:spPr>
          <a:xfrm>
            <a:off x="5093889" y="3692316"/>
            <a:ext cx="3229568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ja-JP" alt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剪定前の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学習データ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1.0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から減少</a:t>
            </a:r>
          </a:p>
        </p:txBody>
      </p:sp>
      <p:sp>
        <p:nvSpPr>
          <p:cNvPr id="14" name="矢印">
            <a:extLst>
              <a:ext uri="{FF2B5EF4-FFF2-40B4-BE49-F238E27FC236}">
                <a16:creationId xmlns:a16="http://schemas.microsoft.com/office/drawing/2014/main" id="{AA013FEE-A32B-6B65-DC94-5D197AF5A09B}"/>
              </a:ext>
            </a:extLst>
          </p:cNvPr>
          <p:cNvSpPr/>
          <p:nvPr/>
        </p:nvSpPr>
        <p:spPr>
          <a:xfrm rot="10800000">
            <a:off x="3932912" y="3755655"/>
            <a:ext cx="1040850" cy="288418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93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F0BB612-A0C1-655F-6D50-AE75D8BAD50D}"/>
              </a:ext>
            </a:extLst>
          </p:cNvPr>
          <p:cNvSpPr txBox="1"/>
          <p:nvPr/>
        </p:nvSpPr>
        <p:spPr>
          <a:xfrm>
            <a:off x="856320" y="2353141"/>
            <a:ext cx="2872581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en-US" altLang="ja-JP" sz="2000" b="1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0.9473684210526315</a:t>
            </a:r>
            <a:endParaRPr lang="en" altLang="ja-JP" sz="2000" b="1" i="0">
              <a:solidFill>
                <a:srgbClr val="212121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" name="print(model2.score(x2_test, y2_test))">
            <a:extLst>
              <a:ext uri="{FF2B5EF4-FFF2-40B4-BE49-F238E27FC236}">
                <a16:creationId xmlns:a16="http://schemas.microsoft.com/office/drawing/2014/main" id="{9139E804-5AAA-9C4C-B879-64F2C942CE0F}"/>
              </a:ext>
            </a:extLst>
          </p:cNvPr>
          <p:cNvSpPr txBox="1"/>
          <p:nvPr/>
        </p:nvSpPr>
        <p:spPr>
          <a:xfrm>
            <a:off x="336017" y="3070472"/>
            <a:ext cx="6025754" cy="544456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21500" tIns="54000" rIns="40500" bIns="108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marL="225028" indent="-190500" algn="l">
              <a:lnSpc>
                <a:spcPct val="150000"/>
              </a:lnSpc>
            </a:pPr>
            <a:r>
              <a:rPr lang="en" altLang="ja-JP" sz="1800" b="1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</a:rPr>
              <a:t>print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model_tree_p.score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x_train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y_train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)</a:t>
            </a:r>
            <a:r>
              <a:rPr lang="en" altLang="ja-JP" sz="1800" b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930E381-F35F-62D2-9250-C1DC2B09A0C4}"/>
              </a:ext>
            </a:extLst>
          </p:cNvPr>
          <p:cNvSpPr txBox="1"/>
          <p:nvPr/>
        </p:nvSpPr>
        <p:spPr>
          <a:xfrm>
            <a:off x="807589" y="3633705"/>
            <a:ext cx="2872581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en-US" altLang="ja-JP" sz="2000" b="1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0.9673366834170855</a:t>
            </a:r>
            <a:endParaRPr lang="en" altLang="ja-JP" sz="2000" b="1" i="0">
              <a:solidFill>
                <a:srgbClr val="212121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A710107-8C2C-15E9-0429-3E482818BD0C}"/>
              </a:ext>
            </a:extLst>
          </p:cNvPr>
          <p:cNvSpPr txBox="1"/>
          <p:nvPr/>
        </p:nvSpPr>
        <p:spPr>
          <a:xfrm>
            <a:off x="241697" y="990708"/>
            <a:ext cx="4732065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Meiryo" panose="020B0604030504040204" pitchFamily="34" charset="-128"/>
                <a:ea typeface="Meiryo" panose="020B0604030504040204" pitchFamily="34" charset="-128"/>
                <a:sym typeface="ヒラギノ角ゴ ProN W6"/>
              </a:rPr>
              <a:t>コード</a:t>
            </a:r>
            <a:r>
              <a:rPr kumimoji="0" lang="en-US" altLang="ja-JP" sz="1800" b="1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Meiryo" panose="020B0604030504040204" pitchFamily="34" charset="-128"/>
                <a:ea typeface="Meiryo" panose="020B0604030504040204" pitchFamily="34" charset="-128"/>
                <a:sym typeface="ヒラギノ角ゴ ProN W6"/>
              </a:rPr>
              <a:t>13-18 depth=3</a:t>
            </a:r>
            <a:r>
              <a:rPr kumimoji="0" lang="ja-JP" altLang="en-US" sz="1800" b="1" i="0" u="none" strike="noStrike" cap="none" spc="0" normalizeH="0" baseline="0">
                <a:ln>
                  <a:noFill/>
                </a:ln>
                <a:solidFill>
                  <a:srgbClr val="002060"/>
                </a:solidFill>
                <a:effectLst/>
                <a:uFillTx/>
                <a:latin typeface="Meiryo" panose="020B0604030504040204" pitchFamily="34" charset="-128"/>
                <a:ea typeface="Meiryo" panose="020B0604030504040204" pitchFamily="34" charset="-128"/>
                <a:sym typeface="ヒラギノ角ゴ ProN W6"/>
              </a:rPr>
              <a:t>のモデルの性能評価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896B24D-8135-6BAB-42BF-A9CABBC3C160}"/>
              </a:ext>
            </a:extLst>
          </p:cNvPr>
          <p:cNvSpPr txBox="1"/>
          <p:nvPr/>
        </p:nvSpPr>
        <p:spPr>
          <a:xfrm>
            <a:off x="5093889" y="2319153"/>
            <a:ext cx="3539058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剪定前の検証データ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0.91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から増加</a:t>
            </a:r>
          </a:p>
        </p:txBody>
      </p:sp>
      <p:sp>
        <p:nvSpPr>
          <p:cNvPr id="11" name="①学習モデルの選択…">
            <a:extLst>
              <a:ext uri="{FF2B5EF4-FFF2-40B4-BE49-F238E27FC236}">
                <a16:creationId xmlns:a16="http://schemas.microsoft.com/office/drawing/2014/main" id="{BA22DBB4-6971-E97A-B1C4-AB2DE2F7E296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3" name="線形回帰で88歳の歯周病の歯の本数を予測する">
            <a:extLst>
              <a:ext uri="{FF2B5EF4-FFF2-40B4-BE49-F238E27FC236}">
                <a16:creationId xmlns:a16="http://schemas.microsoft.com/office/drawing/2014/main" id="{AF94265B-333F-4CD9-84F2-D5E2BD89A81F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2" name="矢印">
            <a:extLst>
              <a:ext uri="{FF2B5EF4-FFF2-40B4-BE49-F238E27FC236}">
                <a16:creationId xmlns:a16="http://schemas.microsoft.com/office/drawing/2014/main" id="{AE253B12-00E3-9856-786C-77540B63D949}"/>
              </a:ext>
            </a:extLst>
          </p:cNvPr>
          <p:cNvSpPr/>
          <p:nvPr/>
        </p:nvSpPr>
        <p:spPr>
          <a:xfrm rot="10800000">
            <a:off x="3849028" y="2418041"/>
            <a:ext cx="1124734" cy="297343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93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C9B56FF-B0B4-882F-F80B-8ECC5A9988E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45</a:t>
            </a:fld>
            <a:endParaRPr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D6C0E28-B55E-57BA-335E-0B88FF4BA378}"/>
              </a:ext>
            </a:extLst>
          </p:cNvPr>
          <p:cNvSpPr txBox="1"/>
          <p:nvPr/>
        </p:nvSpPr>
        <p:spPr>
          <a:xfrm>
            <a:off x="2607729" y="4304967"/>
            <a:ext cx="348813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4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過学習を抑制できている</a:t>
            </a:r>
          </a:p>
        </p:txBody>
      </p:sp>
    </p:spTree>
    <p:extLst>
      <p:ext uri="{BB962C8B-B14F-4D97-AF65-F5344CB8AC3E}">
        <p14:creationId xmlns:p14="http://schemas.microsoft.com/office/powerpoint/2010/main" val="3915553041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7" name="矢印">
            <a:extLst>
              <a:ext uri="{FF2B5EF4-FFF2-40B4-BE49-F238E27FC236}">
                <a16:creationId xmlns:a16="http://schemas.microsoft.com/office/drawing/2014/main" id="{B7FA96C7-D73D-AB5A-850B-1ECDEC007273}"/>
              </a:ext>
            </a:extLst>
          </p:cNvPr>
          <p:cNvSpPr/>
          <p:nvPr/>
        </p:nvSpPr>
        <p:spPr>
          <a:xfrm rot="10800000">
            <a:off x="4321746" y="3076604"/>
            <a:ext cx="1554445" cy="27431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93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1014342-0BE5-60D2-57FF-F1E6C047C88D}"/>
              </a:ext>
            </a:extLst>
          </p:cNvPr>
          <p:cNvSpPr txBox="1"/>
          <p:nvPr/>
        </p:nvSpPr>
        <p:spPr>
          <a:xfrm>
            <a:off x="5876191" y="3015111"/>
            <a:ext cx="3092880" cy="7427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決定木（剪定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)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の方が剪定前より予測性能が</a:t>
            </a:r>
            <a:r>
              <a:rPr lang="ja-JP" altLang="en-US" sz="1600" b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高く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出力された</a:t>
            </a:r>
            <a:endParaRPr kumimoji="0" lang="en-US" altLang="ja-JP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4" name="矢印">
            <a:extLst>
              <a:ext uri="{FF2B5EF4-FFF2-40B4-BE49-F238E27FC236}">
                <a16:creationId xmlns:a16="http://schemas.microsoft.com/office/drawing/2014/main" id="{AA013FEE-A32B-6B65-DC94-5D197AF5A09B}"/>
              </a:ext>
            </a:extLst>
          </p:cNvPr>
          <p:cNvSpPr/>
          <p:nvPr/>
        </p:nvSpPr>
        <p:spPr>
          <a:xfrm rot="5400000">
            <a:off x="4763666" y="3460386"/>
            <a:ext cx="743434" cy="323242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93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2F0BB612-A0C1-655F-6D50-AE75D8BAD50D}"/>
              </a:ext>
            </a:extLst>
          </p:cNvPr>
          <p:cNvSpPr txBox="1"/>
          <p:nvPr/>
        </p:nvSpPr>
        <p:spPr>
          <a:xfrm>
            <a:off x="914981" y="2978252"/>
            <a:ext cx="3420808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ja-JP" sz="2400" b="1">
                <a:latin typeface="Courier New" panose="02070309020205020404" pitchFamily="49" charset="0"/>
                <a:cs typeface="Courier New" panose="02070309020205020404" pitchFamily="49" charset="0"/>
              </a:rPr>
              <a:t>0.9431951793062904</a:t>
            </a:r>
            <a:endParaRPr kumimoji="0" lang="ja-JP" altLang="en-US" sz="24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5" name="print(model2.score(x2_test, y2_test))">
            <a:extLst>
              <a:ext uri="{FF2B5EF4-FFF2-40B4-BE49-F238E27FC236}">
                <a16:creationId xmlns:a16="http://schemas.microsoft.com/office/drawing/2014/main" id="{8907BF9A-514D-80D3-671A-7F2003C3E173}"/>
              </a:ext>
            </a:extLst>
          </p:cNvPr>
          <p:cNvSpPr txBox="1"/>
          <p:nvPr/>
        </p:nvSpPr>
        <p:spPr>
          <a:xfrm>
            <a:off x="241696" y="1806990"/>
            <a:ext cx="8727375" cy="453577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21500" tIns="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marL="225028" indent="-190500" algn="l">
              <a:lnSpc>
                <a:spcPct val="150000"/>
              </a:lnSpc>
            </a:pP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roc_auc_score</a:t>
            </a:r>
            <a:r>
              <a:rPr lang="en" altLang="ja-JP" sz="1800" b="1">
                <a:solidFill>
                  <a:srgbClr val="0070C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y_test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model_tree_p.predict</a:t>
            </a:r>
            <a:r>
              <a:rPr lang="en-US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_</a:t>
            </a:r>
            <a:r>
              <a:rPr lang="en-US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proba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chemeClr val="tx1"/>
                </a:solidFill>
                <a:latin typeface="Courier New" panose="02070309020205020404" pitchFamily="49" charset="0"/>
              </a:rPr>
              <a:t>x_test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)[</a:t>
            </a:r>
            <a:r>
              <a:rPr lang="en" altLang="ja-JP" sz="1800" b="1">
                <a:solidFill>
                  <a:schemeClr val="tx1"/>
                </a:solidFill>
                <a:latin typeface="Courier New" panose="02070309020205020404" pitchFamily="49" charset="0"/>
              </a:rPr>
              <a:t>:,</a:t>
            </a:r>
            <a:r>
              <a:rPr lang="en" altLang="ja-JP" sz="1800" b="1">
                <a:solidFill>
                  <a:srgbClr val="00B050"/>
                </a:solidFill>
                <a:latin typeface="Courier New" panose="02070309020205020404" pitchFamily="49" charset="0"/>
              </a:rPr>
              <a:t>1]</a:t>
            </a:r>
            <a:r>
              <a:rPr lang="en" altLang="ja-JP" sz="1800" b="1">
                <a:solidFill>
                  <a:srgbClr val="0070C0"/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6" name="検証用データを用いて学習結果を評価する">
            <a:extLst>
              <a:ext uri="{FF2B5EF4-FFF2-40B4-BE49-F238E27FC236}">
                <a16:creationId xmlns:a16="http://schemas.microsoft.com/office/drawing/2014/main" id="{07C54012-3E0B-51C5-B178-A9D34D321AB3}"/>
              </a:ext>
            </a:extLst>
          </p:cNvPr>
          <p:cNvSpPr txBox="1"/>
          <p:nvPr/>
        </p:nvSpPr>
        <p:spPr>
          <a:xfrm>
            <a:off x="241696" y="1125939"/>
            <a:ext cx="4356962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13-19 </a:t>
            </a:r>
            <a:r>
              <a:rPr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検証用データ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で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AUC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を算出</a:t>
            </a:r>
            <a:endParaRPr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下矢印 7">
            <a:extLst>
              <a:ext uri="{FF2B5EF4-FFF2-40B4-BE49-F238E27FC236}">
                <a16:creationId xmlns:a16="http://schemas.microsoft.com/office/drawing/2014/main" id="{23845F81-CC53-2D0F-6D12-43A1A5592758}"/>
              </a:ext>
            </a:extLst>
          </p:cNvPr>
          <p:cNvSpPr/>
          <p:nvPr/>
        </p:nvSpPr>
        <p:spPr>
          <a:xfrm rot="16200000" flipH="1">
            <a:off x="452788" y="3043609"/>
            <a:ext cx="415162" cy="340302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BDEF27B-7101-A925-0CD1-B3CF68974C8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46</a:t>
            </a:fld>
            <a:endParaRPr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BD9BE30-BE5B-5C56-CF1E-0EC629DF292A}"/>
              </a:ext>
            </a:extLst>
          </p:cNvPr>
          <p:cNvSpPr txBox="1"/>
          <p:nvPr/>
        </p:nvSpPr>
        <p:spPr>
          <a:xfrm>
            <a:off x="930229" y="3972554"/>
            <a:ext cx="6420347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indent="269875" algn="l" defTabSz="825500"/>
            <a:r>
              <a:rPr kumimoji="0" lang="ja-JP" altLang="en-US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ロジスティック回帰の</a:t>
            </a:r>
            <a:r>
              <a:rPr kumimoji="0" lang="en-US" altLang="ja-JP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AUC</a:t>
            </a:r>
            <a:r>
              <a:rPr kumimoji="0" lang="ja-JP" altLang="en-US" sz="2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：</a:t>
            </a:r>
            <a:r>
              <a:rPr lang="en-US" altLang="ja-JP" sz="2000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0.982363315696649</a:t>
            </a:r>
            <a:endParaRPr kumimoji="0" lang="en-US" altLang="ja-JP" sz="2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  <a:sym typeface="ヒラギノ角ゴ ProN W6"/>
            </a:endParaRPr>
          </a:p>
          <a:p>
            <a:pPr marL="7938" algn="l" defTabSz="825500"/>
            <a:r>
              <a:rPr lang="ja-JP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剪定していない決定木の</a:t>
            </a:r>
            <a:r>
              <a:rPr lang="en-US" altLang="ja-JP" sz="2000" b="1">
                <a:latin typeface="Courier New" panose="02070309020205020404" pitchFamily="49" charset="0"/>
                <a:cs typeface="Courier New" panose="02070309020205020404" pitchFamily="49" charset="0"/>
              </a:rPr>
              <a:t>AUC</a:t>
            </a:r>
            <a:r>
              <a:rPr lang="ja-JP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：</a:t>
            </a:r>
            <a:r>
              <a:rPr lang="en-US" altLang="ja-JP" sz="2000" b="1">
                <a:latin typeface="Courier New" panose="02070309020205020404" pitchFamily="49" charset="0"/>
                <a:cs typeface="Courier New" panose="02070309020205020404" pitchFamily="49" charset="0"/>
              </a:rPr>
              <a:t>0.9173280423280423</a:t>
            </a:r>
            <a:endParaRPr kumimoji="0" lang="ja-JP" altLang="en-US" sz="2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</p:txBody>
      </p:sp>
      <p:sp>
        <p:nvSpPr>
          <p:cNvPr id="17" name="①学習モデルの選択(今回は線形回帰)…">
            <a:extLst>
              <a:ext uri="{FF2B5EF4-FFF2-40B4-BE49-F238E27FC236}">
                <a16:creationId xmlns:a16="http://schemas.microsoft.com/office/drawing/2014/main" id="{DBDFE51C-F692-AD9B-2702-1F7B1A285266}"/>
              </a:ext>
            </a:extLst>
          </p:cNvPr>
          <p:cNvSpPr txBox="1"/>
          <p:nvPr/>
        </p:nvSpPr>
        <p:spPr>
          <a:xfrm>
            <a:off x="0" y="543047"/>
            <a:ext cx="4973762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STEP6：モデルの評価</a:t>
            </a:r>
          </a:p>
        </p:txBody>
      </p:sp>
      <p:sp>
        <p:nvSpPr>
          <p:cNvPr id="18" name="①学習モデルの選択…">
            <a:extLst>
              <a:ext uri="{FF2B5EF4-FFF2-40B4-BE49-F238E27FC236}">
                <a16:creationId xmlns:a16="http://schemas.microsoft.com/office/drawing/2014/main" id="{92B30AED-E0D5-C393-7A58-17B03A1A36D0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1" name="線形回帰で88歳の歯周病の歯の本数を予測する">
            <a:extLst>
              <a:ext uri="{FF2B5EF4-FFF2-40B4-BE49-F238E27FC236}">
                <a16:creationId xmlns:a16="http://schemas.microsoft.com/office/drawing/2014/main" id="{7300DFE3-F033-B180-BDDA-AADBBECCADA2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608005198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D4361-8FE2-4A90-ABAA-0B79AFD11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>
            <a:extLst>
              <a:ext uri="{FF2B5EF4-FFF2-40B4-BE49-F238E27FC236}">
                <a16:creationId xmlns:a16="http://schemas.microsoft.com/office/drawing/2014/main" id="{0B363A5A-EAC4-8FD2-966B-5E782F9B0A98}"/>
              </a:ext>
            </a:extLst>
          </p:cNvPr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" name="①学習モデルの選択(今回は線形回帰)…">
            <a:extLst>
              <a:ext uri="{FF2B5EF4-FFF2-40B4-BE49-F238E27FC236}">
                <a16:creationId xmlns:a16="http://schemas.microsoft.com/office/drawing/2014/main" id="{209F8B00-CF6E-A131-2609-1BF71451ED0B}"/>
              </a:ext>
            </a:extLst>
          </p:cNvPr>
          <p:cNvSpPr txBox="1"/>
          <p:nvPr/>
        </p:nvSpPr>
        <p:spPr>
          <a:xfrm>
            <a:off x="0" y="543047"/>
            <a:ext cx="5448300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</a:t>
            </a:r>
            <a:r>
              <a:rPr lang="en-US" altLang="ja-JP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6</a:t>
            </a: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：モデルの評価</a:t>
            </a:r>
          </a:p>
        </p:txBody>
      </p:sp>
      <p:sp>
        <p:nvSpPr>
          <p:cNvPr id="5" name="print(model2.score(x2_test, y2_test))">
            <a:extLst>
              <a:ext uri="{FF2B5EF4-FFF2-40B4-BE49-F238E27FC236}">
                <a16:creationId xmlns:a16="http://schemas.microsoft.com/office/drawing/2014/main" id="{D89B6384-9015-3CE9-D13D-54979F8A6916}"/>
              </a:ext>
            </a:extLst>
          </p:cNvPr>
          <p:cNvSpPr txBox="1"/>
          <p:nvPr/>
        </p:nvSpPr>
        <p:spPr>
          <a:xfrm>
            <a:off x="230417" y="1623031"/>
            <a:ext cx="6437777" cy="1720847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21500" tIns="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" altLang="ja-JP" sz="1800" b="1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sklearn.metrics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800" b="1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RocCurveDisplay</a:t>
            </a:r>
            <a:endParaRPr lang="en" altLang="ja-JP" sz="1800" b="1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algn="l">
              <a:lnSpc>
                <a:spcPct val="120000"/>
              </a:lnSpc>
            </a:pP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RocCurveDisplay.from_predictions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y_test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</a:p>
          <a:p>
            <a:pPr algn="l">
              <a:lnSpc>
                <a:spcPct val="120000"/>
              </a:lnSpc>
            </a:pP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	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model_tree_p.predict_proba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x_test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)[:,</a:t>
            </a:r>
            <a:r>
              <a:rPr lang="en" altLang="ja-JP" sz="1800" b="1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pPr algn="l">
              <a:lnSpc>
                <a:spcPct val="120000"/>
              </a:lnSpc>
            </a:pP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plt.axis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altLang="ja-JP" sz="1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" altLang="ja-JP" sz="1800" b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square</a:t>
            </a:r>
            <a:r>
              <a:rPr lang="en-US" altLang="ja-JP" sz="1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algn="l">
              <a:lnSpc>
                <a:spcPct val="120000"/>
              </a:lnSpc>
            </a:pP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plt.show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</a:t>
            </a:r>
          </a:p>
        </p:txBody>
      </p:sp>
      <p:sp>
        <p:nvSpPr>
          <p:cNvPr id="6" name="検証用データを用いて学習結果を評価する">
            <a:extLst>
              <a:ext uri="{FF2B5EF4-FFF2-40B4-BE49-F238E27FC236}">
                <a16:creationId xmlns:a16="http://schemas.microsoft.com/office/drawing/2014/main" id="{568918C6-B0CE-E492-B8D3-D2D6A950DCA3}"/>
              </a:ext>
            </a:extLst>
          </p:cNvPr>
          <p:cNvSpPr txBox="1"/>
          <p:nvPr/>
        </p:nvSpPr>
        <p:spPr>
          <a:xfrm>
            <a:off x="241697" y="1153173"/>
            <a:ext cx="3207609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/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13-20 </a:t>
            </a:r>
            <a:r>
              <a:rPr lang="en-US"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ROC曲線の描出</a:t>
            </a:r>
            <a:endParaRPr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下矢印 7">
            <a:extLst>
              <a:ext uri="{FF2B5EF4-FFF2-40B4-BE49-F238E27FC236}">
                <a16:creationId xmlns:a16="http://schemas.microsoft.com/office/drawing/2014/main" id="{72729D19-68B7-E612-9748-6DD254565E46}"/>
              </a:ext>
            </a:extLst>
          </p:cNvPr>
          <p:cNvSpPr/>
          <p:nvPr/>
        </p:nvSpPr>
        <p:spPr>
          <a:xfrm rot="16200000" flipH="1">
            <a:off x="6554192" y="2316615"/>
            <a:ext cx="410372" cy="359966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0E5D51B-FA7A-21B8-E08E-8E2DB30D541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47</a:t>
            </a:fld>
            <a:endParaRPr lang="ja-JP" altLang="en-US"/>
          </a:p>
        </p:txBody>
      </p:sp>
      <p:sp>
        <p:nvSpPr>
          <p:cNvPr id="3" name="①学習モデルの選択…">
            <a:extLst>
              <a:ext uri="{FF2B5EF4-FFF2-40B4-BE49-F238E27FC236}">
                <a16:creationId xmlns:a16="http://schemas.microsoft.com/office/drawing/2014/main" id="{3F1680CD-CA42-3D35-77C3-A5A7E55F502B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13A44822-FE9B-62A8-C331-C48E98394BE9}"/>
              </a:ext>
            </a:extLst>
          </p:cNvPr>
          <p:cNvSpPr/>
          <p:nvPr/>
        </p:nvSpPr>
        <p:spPr>
          <a:xfrm>
            <a:off x="8135297" y="4632450"/>
            <a:ext cx="748379" cy="427970"/>
          </a:xfrm>
          <a:prstGeom prst="rightArrow">
            <a:avLst/>
          </a:prstGeom>
          <a:noFill/>
          <a:ln w="22225" cap="flat">
            <a:solidFill>
              <a:schemeClr val="tx1">
                <a:lumMod val="95000"/>
                <a:lumOff val="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cap="none" spc="0" normalizeH="0" baseline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ヒラギノ角ゴ ProN W3"/>
              </a:rPr>
              <a:t>colab</a:t>
            </a:r>
            <a:endParaRPr kumimoji="0" lang="ja-JP" altLang="en-US" sz="14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A75F0A4-0CBC-B956-76A1-5DF26AE4C5A6}"/>
              </a:ext>
            </a:extLst>
          </p:cNvPr>
          <p:cNvSpPr txBox="1"/>
          <p:nvPr/>
        </p:nvSpPr>
        <p:spPr>
          <a:xfrm>
            <a:off x="303090" y="3493684"/>
            <a:ext cx="6540472" cy="1261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>
              <a:lnSpc>
                <a:spcPct val="120000"/>
              </a:lnSpc>
            </a:pPr>
            <a:r>
              <a:rPr lang="en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*</a:t>
            </a:r>
            <a:r>
              <a:rPr lang="en" altLang="ja-JP" sz="1600" b="1" err="1">
                <a:solidFill>
                  <a:schemeClr val="tx1"/>
                </a:solidFill>
                <a:latin typeface="Courier New" panose="02070309020205020404" pitchFamily="49" charset="0"/>
              </a:rPr>
              <a:t>RocCurveDisplay.from_prediction</a:t>
            </a:r>
            <a:r>
              <a:rPr lang="en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(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実際の分類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, Y=1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になる確率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)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で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ROC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曲線を描出できる</a:t>
            </a:r>
            <a:endParaRPr lang="en-US" altLang="ja-JP" sz="16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algn="l">
              <a:lnSpc>
                <a:spcPct val="120000"/>
              </a:lnSpc>
            </a:pP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*</a:t>
            </a:r>
            <a:r>
              <a:rPr lang="en-US" altLang="ja-JP" sz="1600" b="1" err="1">
                <a:solidFill>
                  <a:schemeClr val="tx1"/>
                </a:solidFill>
                <a:latin typeface="Courier New" panose="02070309020205020404" pitchFamily="49" charset="0"/>
              </a:rPr>
              <a:t>plt.axis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(</a:t>
            </a:r>
            <a:r>
              <a:rPr lang="en-US" altLang="ja-JP" sz="16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square</a:t>
            </a:r>
            <a:r>
              <a:rPr lang="en-US" altLang="ja-JP" sz="16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)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で正方形の図に指定</a:t>
            </a:r>
            <a:endParaRPr lang="en-US" altLang="ja-JP" sz="1600" b="1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algn="l">
              <a:lnSpc>
                <a:spcPct val="120000"/>
              </a:lnSpc>
            </a:pP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*</a:t>
            </a:r>
            <a:r>
              <a:rPr lang="en-US" altLang="ja-JP" sz="1600" b="1" err="1">
                <a:solidFill>
                  <a:schemeClr val="tx1"/>
                </a:solidFill>
                <a:latin typeface="Courier New" panose="02070309020205020404" pitchFamily="49" charset="0"/>
              </a:rPr>
              <a:t>plt.show</a:t>
            </a:r>
            <a:r>
              <a:rPr lang="en-US" altLang="ja-JP" sz="1600" b="1">
                <a:solidFill>
                  <a:schemeClr val="tx1"/>
                </a:solidFill>
                <a:latin typeface="Courier New" panose="02070309020205020404" pitchFamily="49" charset="0"/>
              </a:rPr>
              <a:t>()</a:t>
            </a: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</a:rPr>
              <a:t>で図を表示</a:t>
            </a:r>
            <a:endParaRPr lang="ja-JP" altLang="en-US" sz="1600">
              <a:solidFill>
                <a:schemeClr val="tx1"/>
              </a:solidFill>
            </a:endParaRPr>
          </a:p>
        </p:txBody>
      </p:sp>
      <p:sp>
        <p:nvSpPr>
          <p:cNvPr id="7" name="線形回帰で88歳の歯周病の歯の本数を予測する">
            <a:extLst>
              <a:ext uri="{FF2B5EF4-FFF2-40B4-BE49-F238E27FC236}">
                <a16:creationId xmlns:a16="http://schemas.microsoft.com/office/drawing/2014/main" id="{998E3F08-5C56-CCDB-5302-0B594ED8F907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pic>
        <p:nvPicPr>
          <p:cNvPr id="11" name="図 10" descr="グラフ, ヒストグラム&#10;&#10;自動的に生成された説明">
            <a:extLst>
              <a:ext uri="{FF2B5EF4-FFF2-40B4-BE49-F238E27FC236}">
                <a16:creationId xmlns:a16="http://schemas.microsoft.com/office/drawing/2014/main" id="{EBDB1CE3-45C4-67D7-DAA7-8D036296B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5155" y="1623031"/>
            <a:ext cx="2047713" cy="201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025026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5" name="print(model2.score(x2_test, y2_test))">
            <a:extLst>
              <a:ext uri="{FF2B5EF4-FFF2-40B4-BE49-F238E27FC236}">
                <a16:creationId xmlns:a16="http://schemas.microsoft.com/office/drawing/2014/main" id="{8907BF9A-514D-80D3-671A-7F2003C3E173}"/>
              </a:ext>
            </a:extLst>
          </p:cNvPr>
          <p:cNvSpPr txBox="1"/>
          <p:nvPr/>
        </p:nvSpPr>
        <p:spPr>
          <a:xfrm>
            <a:off x="342874" y="1835587"/>
            <a:ext cx="8225863" cy="1132224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21500" tIns="0" rIns="40500" bIns="72000" anchor="ctr">
            <a:spAutoFit/>
          </a:bodyPr>
          <a:lstStyle>
            <a:lvl1pPr>
              <a:defRPr sz="46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en" altLang="ja-JP" sz="1800" b="1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sklearn.metrics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800" b="1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classification_report</a:t>
            </a:r>
            <a:endParaRPr lang="en" altLang="ja-JP" sz="1800" b="1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algn="l">
              <a:lnSpc>
                <a:spcPct val="130000"/>
              </a:lnSpc>
            </a:pP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pd.DataFrame</a:t>
            </a:r>
            <a:r>
              <a:rPr lang="en" altLang="ja-JP" sz="1800" b="1">
                <a:solidFill>
                  <a:srgbClr val="0070C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classification_report</a:t>
            </a:r>
            <a:r>
              <a:rPr lang="en" altLang="ja-JP" sz="1800" b="1">
                <a:solidFill>
                  <a:srgbClr val="00B05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y_test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</a:p>
          <a:p>
            <a:pPr algn="l">
              <a:lnSpc>
                <a:spcPct val="130000"/>
              </a:lnSpc>
            </a:pPr>
            <a:r>
              <a:rPr lang="en" altLang="ja-JP" sz="1800" b="1">
                <a:latin typeface="Courier New" panose="02070309020205020404" pitchFamily="49" charset="0"/>
              </a:rPr>
              <a:t>	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model_</a:t>
            </a:r>
            <a:r>
              <a:rPr lang="en" altLang="ja-JP" sz="1800" b="1" err="1">
                <a:latin typeface="Courier New" panose="02070309020205020404" pitchFamily="49" charset="0"/>
              </a:rPr>
              <a:t>tree_p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.predict</a:t>
            </a:r>
            <a:r>
              <a:rPr lang="en" altLang="ja-JP" sz="1800" b="1">
                <a:solidFill>
                  <a:srgbClr val="C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x_test</a:t>
            </a:r>
            <a:r>
              <a:rPr lang="en" altLang="ja-JP" sz="1800" b="1">
                <a:solidFill>
                  <a:srgbClr val="C00000"/>
                </a:solidFill>
                <a:effectLst/>
                <a:latin typeface="Courier New" panose="02070309020205020404" pitchFamily="49" charset="0"/>
              </a:rPr>
              <a:t>)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" altLang="ja-JP" sz="1800" b="1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output_dict</a:t>
            </a:r>
            <a:r>
              <a:rPr lang="en" altLang="ja-JP" sz="1800" b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" altLang="ja-JP" sz="1800" b="1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" altLang="ja-JP" sz="1800" b="1">
                <a:solidFill>
                  <a:srgbClr val="00B050"/>
                </a:solidFill>
                <a:effectLst/>
                <a:latin typeface="Courier New" panose="02070309020205020404" pitchFamily="49" charset="0"/>
              </a:rPr>
              <a:t>)</a:t>
            </a:r>
            <a:r>
              <a:rPr lang="en" altLang="ja-JP" sz="1800" b="1">
                <a:solidFill>
                  <a:srgbClr val="0070C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6" name="検証用データを用いて学習結果を評価する">
            <a:extLst>
              <a:ext uri="{FF2B5EF4-FFF2-40B4-BE49-F238E27FC236}">
                <a16:creationId xmlns:a16="http://schemas.microsoft.com/office/drawing/2014/main" id="{07C54012-3E0B-51C5-B178-A9D34D321AB3}"/>
              </a:ext>
            </a:extLst>
          </p:cNvPr>
          <p:cNvSpPr txBox="1"/>
          <p:nvPr/>
        </p:nvSpPr>
        <p:spPr>
          <a:xfrm>
            <a:off x="211796" y="1063471"/>
            <a:ext cx="6425822" cy="592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/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コード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13-21 </a:t>
            </a:r>
            <a:r>
              <a:rPr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検証用データ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で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Precision(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適合率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、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1468438" algn="l"/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Recall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（再現率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、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F1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値を算出</a:t>
            </a:r>
            <a:endParaRPr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8" name="下矢印 7">
            <a:extLst>
              <a:ext uri="{FF2B5EF4-FFF2-40B4-BE49-F238E27FC236}">
                <a16:creationId xmlns:a16="http://schemas.microsoft.com/office/drawing/2014/main" id="{23845F81-CC53-2D0F-6D12-43A1A5592758}"/>
              </a:ext>
            </a:extLst>
          </p:cNvPr>
          <p:cNvSpPr/>
          <p:nvPr/>
        </p:nvSpPr>
        <p:spPr>
          <a:xfrm rot="16200000" flipH="1">
            <a:off x="452788" y="3184887"/>
            <a:ext cx="415162" cy="340302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ja-JP" altLang="en-US" sz="1200">
              <a:solidFill>
                <a:srgbClr val="00B0F0"/>
              </a:solidFill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BDEF27B-7101-A925-0CD1-B3CF68974C8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48</a:t>
            </a:fld>
            <a:endParaRPr lang="ja-JP" altLang="en-US"/>
          </a:p>
        </p:txBody>
      </p:sp>
      <p:sp>
        <p:nvSpPr>
          <p:cNvPr id="17" name="①学習モデルの選択(今回は線形回帰)…">
            <a:extLst>
              <a:ext uri="{FF2B5EF4-FFF2-40B4-BE49-F238E27FC236}">
                <a16:creationId xmlns:a16="http://schemas.microsoft.com/office/drawing/2014/main" id="{DBDFE51C-F692-AD9B-2702-1F7B1A285266}"/>
              </a:ext>
            </a:extLst>
          </p:cNvPr>
          <p:cNvSpPr txBox="1"/>
          <p:nvPr/>
        </p:nvSpPr>
        <p:spPr>
          <a:xfrm>
            <a:off x="0" y="543047"/>
            <a:ext cx="4973762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STEP6：モデルの評価</a:t>
            </a:r>
          </a:p>
        </p:txBody>
      </p:sp>
      <p:sp>
        <p:nvSpPr>
          <p:cNvPr id="18" name="①学習モデルの選択…">
            <a:extLst>
              <a:ext uri="{FF2B5EF4-FFF2-40B4-BE49-F238E27FC236}">
                <a16:creationId xmlns:a16="http://schemas.microsoft.com/office/drawing/2014/main" id="{92B30AED-E0D5-C393-7A58-17B03A1A36D0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1" name="線形回帰で88歳の歯周病の歯の本数を予測する">
            <a:extLst>
              <a:ext uri="{FF2B5EF4-FFF2-40B4-BE49-F238E27FC236}">
                <a16:creationId xmlns:a16="http://schemas.microsoft.com/office/drawing/2014/main" id="{7300DFE3-F033-B180-BDDA-AADBBECCADA2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pic>
        <p:nvPicPr>
          <p:cNvPr id="4" name="図 3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E1B44B02-C63C-7D0B-50AB-BF4A5B2BA1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27" t="37674" r="4537" b="38906"/>
          <a:stretch/>
        </p:blipFill>
        <p:spPr>
          <a:xfrm>
            <a:off x="862410" y="3040560"/>
            <a:ext cx="5981152" cy="1682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960806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6" name="検証用データを用いて学習結果を評価する">
            <a:extLst>
              <a:ext uri="{FF2B5EF4-FFF2-40B4-BE49-F238E27FC236}">
                <a16:creationId xmlns:a16="http://schemas.microsoft.com/office/drawing/2014/main" id="{07C54012-3E0B-51C5-B178-A9D34D321AB3}"/>
              </a:ext>
            </a:extLst>
          </p:cNvPr>
          <p:cNvSpPr txBox="1"/>
          <p:nvPr/>
        </p:nvSpPr>
        <p:spPr>
          <a:xfrm>
            <a:off x="241697" y="1055352"/>
            <a:ext cx="7138238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 algn="l"/>
            <a:r>
              <a:rPr sz="16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検証用データ</a:t>
            </a:r>
            <a:r>
              <a:rPr lang="ja-JP" altLang="en-US" sz="16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で</a:t>
            </a:r>
            <a:r>
              <a:rPr lang="en-US" altLang="ja-JP" sz="16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Precision(</a:t>
            </a:r>
            <a:r>
              <a:rPr lang="ja-JP" altLang="en-US" sz="16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適合率</a:t>
            </a:r>
            <a:r>
              <a:rPr lang="en-US" altLang="ja-JP" sz="16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r>
              <a:rPr lang="ja-JP" altLang="en-US" sz="16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、</a:t>
            </a:r>
            <a:r>
              <a:rPr lang="en-US" altLang="ja-JP" sz="16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Recall</a:t>
            </a:r>
            <a:r>
              <a:rPr lang="ja-JP" altLang="en-US" sz="16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（再現率</a:t>
            </a:r>
            <a:r>
              <a:rPr lang="en-US" altLang="ja-JP" sz="16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r>
              <a:rPr lang="ja-JP" altLang="en-US" sz="16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、</a:t>
            </a:r>
            <a:r>
              <a:rPr lang="en-US" altLang="ja-JP" sz="16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F1</a:t>
            </a:r>
            <a:r>
              <a:rPr lang="ja-JP" altLang="en-US" sz="16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値を算出</a:t>
            </a:r>
            <a:endParaRPr sz="16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BDEF27B-7101-A925-0CD1-B3CF68974C8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49</a:t>
            </a:fld>
            <a:endParaRPr lang="ja-JP" altLang="en-US"/>
          </a:p>
        </p:txBody>
      </p:sp>
      <p:sp>
        <p:nvSpPr>
          <p:cNvPr id="17" name="①学習モデルの選択(今回は線形回帰)…">
            <a:extLst>
              <a:ext uri="{FF2B5EF4-FFF2-40B4-BE49-F238E27FC236}">
                <a16:creationId xmlns:a16="http://schemas.microsoft.com/office/drawing/2014/main" id="{DBDFE51C-F692-AD9B-2702-1F7B1A285266}"/>
              </a:ext>
            </a:extLst>
          </p:cNvPr>
          <p:cNvSpPr txBox="1"/>
          <p:nvPr/>
        </p:nvSpPr>
        <p:spPr>
          <a:xfrm>
            <a:off x="0" y="543047"/>
            <a:ext cx="4973762" cy="3462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defRPr sz="4500"/>
            </a:pPr>
            <a:r>
              <a:rPr lang="en-US" sz="2000" b="1">
                <a:latin typeface="Hiragino Maru Gothic ProN W4" panose="020F0400000000000000" pitchFamily="34" charset="-128"/>
                <a:ea typeface="Hiragino Maru Gothic ProN W4" panose="020F0400000000000000" pitchFamily="34" charset="-128"/>
              </a:rPr>
              <a:t>STEP6：モデルの評価</a:t>
            </a:r>
          </a:p>
        </p:txBody>
      </p:sp>
      <p:sp>
        <p:nvSpPr>
          <p:cNvPr id="18" name="①学習モデルの選択…">
            <a:extLst>
              <a:ext uri="{FF2B5EF4-FFF2-40B4-BE49-F238E27FC236}">
                <a16:creationId xmlns:a16="http://schemas.microsoft.com/office/drawing/2014/main" id="{92B30AED-E0D5-C393-7A58-17B03A1A36D0}"/>
              </a:ext>
            </a:extLst>
          </p:cNvPr>
          <p:cNvSpPr txBox="1"/>
          <p:nvPr/>
        </p:nvSpPr>
        <p:spPr>
          <a:xfrm>
            <a:off x="6843562" y="-5659"/>
            <a:ext cx="2300438" cy="13653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5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36000" rIns="36000" bIns="36000" anchor="ctr">
            <a:spAutoFit/>
          </a:bodyPr>
          <a:lstStyle/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STEP0：事前準備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STEP1：データの用意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STEP2：学習モデルの選択</a:t>
            </a:r>
          </a:p>
          <a:p>
            <a:pPr marL="92075" indent="-41275" algn="l">
              <a:defRPr sz="4500"/>
            </a:pPr>
            <a:r>
              <a:rPr 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STEP3：データを入れて学習</a:t>
            </a: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Courier New" panose="02070309020205020404" pitchFamily="49" charset="0"/>
              </a:rPr>
              <a:t>：決定木の図示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Courier New" panose="02070309020205020404" pitchFamily="49" charset="0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STEP5</a:t>
            </a:r>
            <a:r>
              <a:rPr lang="ja-JP" altLang="en-US" sz="1200" b="1">
                <a:solidFill>
                  <a:schemeClr val="tx1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：予測を行う</a:t>
            </a:r>
            <a:endParaRPr lang="en-US" altLang="ja-JP" sz="1200" b="1">
              <a:solidFill>
                <a:schemeClr val="tx1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92075" indent="-41275" algn="l">
              <a:defRPr sz="4500"/>
            </a:pPr>
            <a:r>
              <a:rPr lang="en-US" altLang="ja-JP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STEP6</a:t>
            </a:r>
            <a:r>
              <a:rPr lang="ja-JP" altLang="en-US" sz="1200" b="1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：モデルの評価</a:t>
            </a:r>
            <a:endParaRPr sz="1200" b="1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21" name="線形回帰で88歳の歯周病の歯の本数を予測する">
            <a:extLst>
              <a:ext uri="{FF2B5EF4-FFF2-40B4-BE49-F238E27FC236}">
                <a16:creationId xmlns:a16="http://schemas.microsoft.com/office/drawing/2014/main" id="{7300DFE3-F033-B180-BDDA-AADBBECCADA2}"/>
              </a:ext>
            </a:extLst>
          </p:cNvPr>
          <p:cNvSpPr txBox="1"/>
          <p:nvPr/>
        </p:nvSpPr>
        <p:spPr>
          <a:xfrm>
            <a:off x="241697" y="23810"/>
            <a:ext cx="4044377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>
              <a:defRPr sz="46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決定木分析</a:t>
            </a:r>
            <a:r>
              <a:rPr lang="en-US" altLang="ja-JP" sz="2800"/>
              <a:t> -</a:t>
            </a:r>
            <a:r>
              <a:rPr kumimoji="0" lang="ja-JP" altLang="en-US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剪定モデル</a:t>
            </a:r>
            <a:r>
              <a:rPr kumimoji="0" lang="en-US" altLang="ja-JP" sz="2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-</a:t>
            </a:r>
            <a:endParaRPr kumimoji="0" lang="ja-JP" altLang="en-US" sz="28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pic>
        <p:nvPicPr>
          <p:cNvPr id="4" name="図 3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E1B44B02-C63C-7D0B-50AB-BF4A5B2BA1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27" t="37674" r="4537" b="38906"/>
          <a:stretch/>
        </p:blipFill>
        <p:spPr>
          <a:xfrm>
            <a:off x="830520" y="1616619"/>
            <a:ext cx="5981152" cy="1682515"/>
          </a:xfrm>
          <a:prstGeom prst="rect">
            <a:avLst/>
          </a:prstGeom>
        </p:spPr>
      </p:pic>
      <p:pic>
        <p:nvPicPr>
          <p:cNvPr id="11" name="図 10" descr="グラフィカル ユーザー インターフェイス, テキスト, アプリケーション, テーブル&#10;&#10;自動的に生成された説明">
            <a:extLst>
              <a:ext uri="{FF2B5EF4-FFF2-40B4-BE49-F238E27FC236}">
                <a16:creationId xmlns:a16="http://schemas.microsoft.com/office/drawing/2014/main" id="{E43D1F4C-C24D-647D-F927-40C38E6CB9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9" t="24430" r="7059" b="41565"/>
          <a:stretch/>
        </p:blipFill>
        <p:spPr>
          <a:xfrm>
            <a:off x="1322642" y="3479630"/>
            <a:ext cx="5172324" cy="1543881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B82D2B95-CA5C-0B66-76B5-807478330737}"/>
              </a:ext>
            </a:extLst>
          </p:cNvPr>
          <p:cNvSpPr txBox="1"/>
          <p:nvPr/>
        </p:nvSpPr>
        <p:spPr>
          <a:xfrm>
            <a:off x="338397" y="3852282"/>
            <a:ext cx="984245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ja-JP" sz="3000"/>
              <a:t>SVC</a:t>
            </a:r>
            <a:endParaRPr kumimoji="0" lang="ja-JP" alt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1710841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四角形"/>
          <p:cNvSpPr/>
          <p:nvPr/>
        </p:nvSpPr>
        <p:spPr>
          <a:xfrm>
            <a:off x="1125517" y="4555267"/>
            <a:ext cx="1174925" cy="429155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65" name="楕円"/>
          <p:cNvSpPr/>
          <p:nvPr/>
        </p:nvSpPr>
        <p:spPr>
          <a:xfrm>
            <a:off x="4023074" y="2443707"/>
            <a:ext cx="1097851" cy="505935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丸い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70" name="線"/>
          <p:cNvSpPr/>
          <p:nvPr/>
        </p:nvSpPr>
        <p:spPr>
          <a:xfrm>
            <a:off x="4977788" y="2924909"/>
            <a:ext cx="257500" cy="168811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72" name="線"/>
          <p:cNvSpPr/>
          <p:nvPr/>
        </p:nvSpPr>
        <p:spPr>
          <a:xfrm flipH="1">
            <a:off x="3908711" y="2924909"/>
            <a:ext cx="239431" cy="215874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74" name="四角形"/>
          <p:cNvSpPr/>
          <p:nvPr/>
        </p:nvSpPr>
        <p:spPr>
          <a:xfrm>
            <a:off x="4345856" y="4531717"/>
            <a:ext cx="1185765" cy="440715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りんごではない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76" name="四角形"/>
          <p:cNvSpPr/>
          <p:nvPr/>
        </p:nvSpPr>
        <p:spPr>
          <a:xfrm>
            <a:off x="4881076" y="3149055"/>
            <a:ext cx="1175030" cy="403130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りんごではない</a:t>
            </a:r>
            <a:endParaRPr lang="en-US" altLang="ja-JP"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78" name="No"/>
          <p:cNvSpPr txBox="1"/>
          <p:nvPr/>
        </p:nvSpPr>
        <p:spPr>
          <a:xfrm>
            <a:off x="5205698" y="2817096"/>
            <a:ext cx="26289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No</a:t>
            </a:r>
          </a:p>
        </p:txBody>
      </p:sp>
      <p:sp>
        <p:nvSpPr>
          <p:cNvPr id="480" name="Yes"/>
          <p:cNvSpPr txBox="1"/>
          <p:nvPr/>
        </p:nvSpPr>
        <p:spPr>
          <a:xfrm>
            <a:off x="3562821" y="2810961"/>
            <a:ext cx="32701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Yes</a:t>
            </a:r>
          </a:p>
        </p:txBody>
      </p:sp>
      <p:sp>
        <p:nvSpPr>
          <p:cNvPr id="482" name="決定木(decision tree)は特徴量の列の内容をもとに条件分岐をすることで分類する手法"/>
          <p:cNvSpPr txBox="1"/>
          <p:nvPr/>
        </p:nvSpPr>
        <p:spPr>
          <a:xfrm>
            <a:off x="420108" y="676030"/>
            <a:ext cx="8112797" cy="315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1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r>
              <a:rPr sz="1800" b="1" err="1">
                <a:latin typeface="Meiryo" panose="020B0604030504040204" pitchFamily="34" charset="-128"/>
                <a:ea typeface="Meiryo" panose="020B0604030504040204" pitchFamily="34" charset="-128"/>
              </a:rPr>
              <a:t>決定木</a:t>
            </a:r>
            <a:r>
              <a:rPr sz="1800" b="1">
                <a:latin typeface="Meiryo" panose="020B0604030504040204" pitchFamily="34" charset="-128"/>
                <a:ea typeface="Meiryo" panose="020B0604030504040204" pitchFamily="34" charset="-128"/>
              </a:rPr>
              <a:t>(decision tree)</a:t>
            </a:r>
            <a:r>
              <a:rPr sz="1800" b="1" err="1">
                <a:latin typeface="Meiryo" panose="020B0604030504040204" pitchFamily="34" charset="-128"/>
                <a:ea typeface="Meiryo" panose="020B0604030504040204" pitchFamily="34" charset="-128"/>
              </a:rPr>
              <a:t>は特徴量をもとに条件分岐をすることで分類する手法</a:t>
            </a:r>
            <a:endParaRPr sz="1800" b="1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83" name="四角形"/>
          <p:cNvSpPr/>
          <p:nvPr/>
        </p:nvSpPr>
        <p:spPr>
          <a:xfrm>
            <a:off x="0" y="2830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84" name="決定木(decision tree)"/>
          <p:cNvSpPr txBox="1"/>
          <p:nvPr/>
        </p:nvSpPr>
        <p:spPr>
          <a:xfrm>
            <a:off x="206726" y="48787"/>
            <a:ext cx="6654926" cy="407804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 anchor="ctr">
            <a:spAutoFit/>
          </a:bodyPr>
          <a:lstStyle>
            <a:lvl1pPr>
              <a:defRPr sz="4700">
                <a:solidFill>
                  <a:srgbClr val="FFFFFF"/>
                </a:solidFill>
              </a:defRPr>
            </a:lvl1pPr>
          </a:lstStyle>
          <a:p>
            <a:pPr algn="l"/>
            <a:r>
              <a:rPr sz="2400" err="1"/>
              <a:t>決定木</a:t>
            </a:r>
            <a:r>
              <a:rPr sz="2400"/>
              <a:t>(decision tree)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8EFD917-5B5F-48D3-72E2-93119C875BA9}"/>
              </a:ext>
            </a:extLst>
          </p:cNvPr>
          <p:cNvSpPr txBox="1"/>
          <p:nvPr/>
        </p:nvSpPr>
        <p:spPr>
          <a:xfrm>
            <a:off x="1061747" y="1063728"/>
            <a:ext cx="6687724" cy="998735"/>
          </a:xfrm>
          <a:prstGeom prst="rect">
            <a:avLst/>
          </a:prstGeom>
          <a:noFill/>
          <a:ln w="12700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08000" tIns="19050" rIns="19050" bIns="19050" numCol="1" spcCol="38100" rtlCol="0" anchor="ctr">
            <a:spAutoFit/>
          </a:bodyPr>
          <a:lstStyle/>
          <a:p>
            <a:pPr algn="l">
              <a:lnSpc>
                <a:spcPct val="130000"/>
              </a:lnSpc>
            </a:pPr>
            <a:r>
              <a:rPr lang="ja-JP" altLang="en-US" sz="1600" b="1" u="sng"/>
              <a:t>例：果物</a:t>
            </a:r>
            <a:r>
              <a:rPr lang="en-US" altLang="ja-JP" sz="1600" b="1" u="sng"/>
              <a:t>100</a:t>
            </a:r>
            <a:r>
              <a:rPr lang="ja-JP" altLang="en-US" sz="1600" b="1" u="sng"/>
              <a:t>個のデータがある（りんご、バナナ、梨、いちご）</a:t>
            </a:r>
            <a:endParaRPr lang="en-US" altLang="ja-JP" sz="1600" b="1" u="sng"/>
          </a:p>
          <a:p>
            <a:pPr algn="l">
              <a:lnSpc>
                <a:spcPct val="130000"/>
              </a:lnSpc>
            </a:pPr>
            <a:r>
              <a:rPr lang="ja-JP" altLang="en-US" sz="1600" b="1"/>
              <a:t>正解値：りんごかどうか</a:t>
            </a:r>
            <a:endParaRPr lang="en-US" altLang="ja-JP" sz="1600" b="1"/>
          </a:p>
          <a:p>
            <a:pPr algn="l">
              <a:lnSpc>
                <a:spcPct val="130000"/>
              </a:lnSpc>
            </a:pPr>
            <a:r>
              <a:rPr lang="ja-JP" altLang="en-US" sz="1600" b="1"/>
              <a:t>特徴量：赤色、硬いか、丸いか、表面がザラザラしている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6395D0C-799E-1863-82BD-2ED9E16B19AD}"/>
              </a:ext>
            </a:extLst>
          </p:cNvPr>
          <p:cNvSpPr txBox="1"/>
          <p:nvPr/>
        </p:nvSpPr>
        <p:spPr>
          <a:xfrm>
            <a:off x="5293346" y="2944339"/>
            <a:ext cx="1314450" cy="223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sz="1200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バナナ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3C898F-2946-8450-E17F-1F27A491DE4C}"/>
              </a:ext>
            </a:extLst>
          </p:cNvPr>
          <p:cNvSpPr txBox="1"/>
          <p:nvPr/>
        </p:nvSpPr>
        <p:spPr>
          <a:xfrm>
            <a:off x="3173591" y="4389608"/>
            <a:ext cx="1314450" cy="2115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いちご</a:t>
            </a:r>
          </a:p>
        </p:txBody>
      </p:sp>
      <p:sp>
        <p:nvSpPr>
          <p:cNvPr id="8" name="楕円">
            <a:extLst>
              <a:ext uri="{FF2B5EF4-FFF2-40B4-BE49-F238E27FC236}">
                <a16:creationId xmlns:a16="http://schemas.microsoft.com/office/drawing/2014/main" id="{AAE4C0C4-C8F8-A0C7-648C-366EC721BB92}"/>
              </a:ext>
            </a:extLst>
          </p:cNvPr>
          <p:cNvSpPr/>
          <p:nvPr/>
        </p:nvSpPr>
        <p:spPr>
          <a:xfrm>
            <a:off x="4778166" y="3823786"/>
            <a:ext cx="1685064" cy="476250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表面がザラザラしている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" name="四角形">
            <a:extLst>
              <a:ext uri="{FF2B5EF4-FFF2-40B4-BE49-F238E27FC236}">
                <a16:creationId xmlns:a16="http://schemas.microsoft.com/office/drawing/2014/main" id="{F23F7F1B-C29E-FDC1-555B-B8C9E129F81E}"/>
              </a:ext>
            </a:extLst>
          </p:cNvPr>
          <p:cNvSpPr/>
          <p:nvPr/>
        </p:nvSpPr>
        <p:spPr>
          <a:xfrm>
            <a:off x="2770856" y="4555266"/>
            <a:ext cx="1185765" cy="429155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りんごではない</a:t>
            </a:r>
            <a:endParaRPr lang="en-US" altLang="ja-JP"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3" name="四角形">
            <a:extLst>
              <a:ext uri="{FF2B5EF4-FFF2-40B4-BE49-F238E27FC236}">
                <a16:creationId xmlns:a16="http://schemas.microsoft.com/office/drawing/2014/main" id="{4480C7C3-89FE-5200-E6F8-45AFBFD23864}"/>
              </a:ext>
            </a:extLst>
          </p:cNvPr>
          <p:cNvSpPr/>
          <p:nvPr/>
        </p:nvSpPr>
        <p:spPr>
          <a:xfrm>
            <a:off x="6036197" y="4552079"/>
            <a:ext cx="1185765" cy="432342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No">
            <a:extLst>
              <a:ext uri="{FF2B5EF4-FFF2-40B4-BE49-F238E27FC236}">
                <a16:creationId xmlns:a16="http://schemas.microsoft.com/office/drawing/2014/main" id="{F930507C-3CAA-4AFD-2D1B-6A512451E0E6}"/>
              </a:ext>
            </a:extLst>
          </p:cNvPr>
          <p:cNvSpPr txBox="1"/>
          <p:nvPr/>
        </p:nvSpPr>
        <p:spPr>
          <a:xfrm>
            <a:off x="6347765" y="4580473"/>
            <a:ext cx="38536" cy="103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9" name="楕円">
            <a:extLst>
              <a:ext uri="{FF2B5EF4-FFF2-40B4-BE49-F238E27FC236}">
                <a16:creationId xmlns:a16="http://schemas.microsoft.com/office/drawing/2014/main" id="{44E3AE67-A96B-A768-FBD8-507E44F65F0A}"/>
              </a:ext>
            </a:extLst>
          </p:cNvPr>
          <p:cNvSpPr/>
          <p:nvPr/>
        </p:nvSpPr>
        <p:spPr>
          <a:xfrm>
            <a:off x="3083691" y="3137184"/>
            <a:ext cx="1097851" cy="505935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赤い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" name="線">
            <a:extLst>
              <a:ext uri="{FF2B5EF4-FFF2-40B4-BE49-F238E27FC236}">
                <a16:creationId xmlns:a16="http://schemas.microsoft.com/office/drawing/2014/main" id="{53EF618C-7754-710C-CB8D-273DBA7CBE9D}"/>
              </a:ext>
            </a:extLst>
          </p:cNvPr>
          <p:cNvSpPr/>
          <p:nvPr/>
        </p:nvSpPr>
        <p:spPr>
          <a:xfrm>
            <a:off x="4033052" y="3571743"/>
            <a:ext cx="745114" cy="342977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" name="線">
            <a:extLst>
              <a:ext uri="{FF2B5EF4-FFF2-40B4-BE49-F238E27FC236}">
                <a16:creationId xmlns:a16="http://schemas.microsoft.com/office/drawing/2014/main" id="{46FAC290-5028-23DA-F249-088F1485B050}"/>
              </a:ext>
            </a:extLst>
          </p:cNvPr>
          <p:cNvSpPr/>
          <p:nvPr/>
        </p:nvSpPr>
        <p:spPr>
          <a:xfrm flipH="1">
            <a:off x="2963975" y="3571743"/>
            <a:ext cx="239431" cy="215874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" name="No">
            <a:extLst>
              <a:ext uri="{FF2B5EF4-FFF2-40B4-BE49-F238E27FC236}">
                <a16:creationId xmlns:a16="http://schemas.microsoft.com/office/drawing/2014/main" id="{FF2AB503-C7E5-941F-A435-0D318E875879}"/>
              </a:ext>
            </a:extLst>
          </p:cNvPr>
          <p:cNvSpPr txBox="1"/>
          <p:nvPr/>
        </p:nvSpPr>
        <p:spPr>
          <a:xfrm>
            <a:off x="4329386" y="3460174"/>
            <a:ext cx="26289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No</a:t>
            </a:r>
          </a:p>
        </p:txBody>
      </p:sp>
      <p:sp>
        <p:nvSpPr>
          <p:cNvPr id="27" name="Yes">
            <a:extLst>
              <a:ext uri="{FF2B5EF4-FFF2-40B4-BE49-F238E27FC236}">
                <a16:creationId xmlns:a16="http://schemas.microsoft.com/office/drawing/2014/main" id="{AF61029D-DC39-351F-CDE8-C77AD3E1CBBB}"/>
              </a:ext>
            </a:extLst>
          </p:cNvPr>
          <p:cNvSpPr txBox="1"/>
          <p:nvPr/>
        </p:nvSpPr>
        <p:spPr>
          <a:xfrm>
            <a:off x="2618085" y="3457795"/>
            <a:ext cx="32701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Yes</a:t>
            </a:r>
          </a:p>
        </p:txBody>
      </p:sp>
      <p:sp>
        <p:nvSpPr>
          <p:cNvPr id="28" name="楕円">
            <a:extLst>
              <a:ext uri="{FF2B5EF4-FFF2-40B4-BE49-F238E27FC236}">
                <a16:creationId xmlns:a16="http://schemas.microsoft.com/office/drawing/2014/main" id="{6C6A702F-0F89-970E-0E88-ECC5F0B2B753}"/>
              </a:ext>
            </a:extLst>
          </p:cNvPr>
          <p:cNvSpPr/>
          <p:nvPr/>
        </p:nvSpPr>
        <p:spPr>
          <a:xfrm>
            <a:off x="2076461" y="3790138"/>
            <a:ext cx="1097851" cy="505935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硬い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9" name="線">
            <a:extLst>
              <a:ext uri="{FF2B5EF4-FFF2-40B4-BE49-F238E27FC236}">
                <a16:creationId xmlns:a16="http://schemas.microsoft.com/office/drawing/2014/main" id="{770FD960-665F-AFD9-D8E5-F1306894BB02}"/>
              </a:ext>
            </a:extLst>
          </p:cNvPr>
          <p:cNvSpPr/>
          <p:nvPr/>
        </p:nvSpPr>
        <p:spPr>
          <a:xfrm>
            <a:off x="3025822" y="4272268"/>
            <a:ext cx="257500" cy="168811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0" name="線">
            <a:extLst>
              <a:ext uri="{FF2B5EF4-FFF2-40B4-BE49-F238E27FC236}">
                <a16:creationId xmlns:a16="http://schemas.microsoft.com/office/drawing/2014/main" id="{96951EF4-9D87-D751-93E4-DB8E1038B47A}"/>
              </a:ext>
            </a:extLst>
          </p:cNvPr>
          <p:cNvSpPr/>
          <p:nvPr/>
        </p:nvSpPr>
        <p:spPr>
          <a:xfrm flipH="1">
            <a:off x="1956745" y="4272268"/>
            <a:ext cx="239431" cy="215874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1" name="No">
            <a:extLst>
              <a:ext uri="{FF2B5EF4-FFF2-40B4-BE49-F238E27FC236}">
                <a16:creationId xmlns:a16="http://schemas.microsoft.com/office/drawing/2014/main" id="{B1730712-BB89-54D2-71E2-AB668AB332C7}"/>
              </a:ext>
            </a:extLst>
          </p:cNvPr>
          <p:cNvSpPr txBox="1"/>
          <p:nvPr/>
        </p:nvSpPr>
        <p:spPr>
          <a:xfrm>
            <a:off x="3253732" y="4164455"/>
            <a:ext cx="26289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No</a:t>
            </a:r>
          </a:p>
        </p:txBody>
      </p:sp>
      <p:sp>
        <p:nvSpPr>
          <p:cNvPr id="32" name="Yes">
            <a:extLst>
              <a:ext uri="{FF2B5EF4-FFF2-40B4-BE49-F238E27FC236}">
                <a16:creationId xmlns:a16="http://schemas.microsoft.com/office/drawing/2014/main" id="{7FDBB4DD-1BFF-9F25-2367-D21B49B27802}"/>
              </a:ext>
            </a:extLst>
          </p:cNvPr>
          <p:cNvSpPr txBox="1"/>
          <p:nvPr/>
        </p:nvSpPr>
        <p:spPr>
          <a:xfrm>
            <a:off x="1610855" y="4158320"/>
            <a:ext cx="32701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Yes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BDACB98-3D78-DF19-3212-7EED02B8F1D7}"/>
              </a:ext>
            </a:extLst>
          </p:cNvPr>
          <p:cNvSpPr txBox="1"/>
          <p:nvPr/>
        </p:nvSpPr>
        <p:spPr>
          <a:xfrm>
            <a:off x="3637346" y="4386669"/>
            <a:ext cx="1314450" cy="2115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梨</a:t>
            </a:r>
          </a:p>
        </p:txBody>
      </p:sp>
      <p:sp>
        <p:nvSpPr>
          <p:cNvPr id="34" name="線">
            <a:extLst>
              <a:ext uri="{FF2B5EF4-FFF2-40B4-BE49-F238E27FC236}">
                <a16:creationId xmlns:a16="http://schemas.microsoft.com/office/drawing/2014/main" id="{8A3A8522-31CE-F19B-EFD6-8B70181CA762}"/>
              </a:ext>
            </a:extLst>
          </p:cNvPr>
          <p:cNvSpPr/>
          <p:nvPr/>
        </p:nvSpPr>
        <p:spPr>
          <a:xfrm>
            <a:off x="6116571" y="4281671"/>
            <a:ext cx="257500" cy="168811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5" name="線">
            <a:extLst>
              <a:ext uri="{FF2B5EF4-FFF2-40B4-BE49-F238E27FC236}">
                <a16:creationId xmlns:a16="http://schemas.microsoft.com/office/drawing/2014/main" id="{FC836C29-0932-BF4E-C87B-0159F98B3B9B}"/>
              </a:ext>
            </a:extLst>
          </p:cNvPr>
          <p:cNvSpPr/>
          <p:nvPr/>
        </p:nvSpPr>
        <p:spPr>
          <a:xfrm flipH="1">
            <a:off x="5039543" y="4305524"/>
            <a:ext cx="239431" cy="215874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6" name="No">
            <a:extLst>
              <a:ext uri="{FF2B5EF4-FFF2-40B4-BE49-F238E27FC236}">
                <a16:creationId xmlns:a16="http://schemas.microsoft.com/office/drawing/2014/main" id="{8AD9B94F-B46D-5053-B0B5-8793F468C10B}"/>
              </a:ext>
            </a:extLst>
          </p:cNvPr>
          <p:cNvSpPr txBox="1"/>
          <p:nvPr/>
        </p:nvSpPr>
        <p:spPr>
          <a:xfrm>
            <a:off x="6344481" y="4173858"/>
            <a:ext cx="26289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No</a:t>
            </a:r>
          </a:p>
        </p:txBody>
      </p:sp>
      <p:sp>
        <p:nvSpPr>
          <p:cNvPr id="37" name="Yes">
            <a:extLst>
              <a:ext uri="{FF2B5EF4-FFF2-40B4-BE49-F238E27FC236}">
                <a16:creationId xmlns:a16="http://schemas.microsoft.com/office/drawing/2014/main" id="{553739A2-5A21-B990-774E-835697B56073}"/>
              </a:ext>
            </a:extLst>
          </p:cNvPr>
          <p:cNvSpPr txBox="1"/>
          <p:nvPr/>
        </p:nvSpPr>
        <p:spPr>
          <a:xfrm>
            <a:off x="4701604" y="4211813"/>
            <a:ext cx="32701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Yes</a:t>
            </a: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CAE32786-1CFD-044F-A909-16596E807176}"/>
              </a:ext>
            </a:extLst>
          </p:cNvPr>
          <p:cNvSpPr txBox="1"/>
          <p:nvPr/>
        </p:nvSpPr>
        <p:spPr>
          <a:xfrm>
            <a:off x="3233508" y="2237658"/>
            <a:ext cx="2454647" cy="223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sz="1200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りんご、バナナ、梨、いちご</a:t>
            </a: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079733FB-728E-E15F-C963-F369F4B54D4E}"/>
              </a:ext>
            </a:extLst>
          </p:cNvPr>
          <p:cNvSpPr txBox="1"/>
          <p:nvPr/>
        </p:nvSpPr>
        <p:spPr>
          <a:xfrm>
            <a:off x="1411677" y="3002316"/>
            <a:ext cx="2454647" cy="223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sz="1200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りんご、梨、いちご</a:t>
            </a: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484BAA5-DCE4-31D8-3739-EE7790F576D1}"/>
              </a:ext>
            </a:extLst>
          </p:cNvPr>
          <p:cNvSpPr txBox="1"/>
          <p:nvPr/>
        </p:nvSpPr>
        <p:spPr>
          <a:xfrm>
            <a:off x="629043" y="3617364"/>
            <a:ext cx="2454647" cy="223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sz="1200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りんご、いちご</a:t>
            </a: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8BA0CB61-9217-406A-8C45-54B041BF68CE}"/>
              </a:ext>
            </a:extLst>
          </p:cNvPr>
          <p:cNvSpPr txBox="1"/>
          <p:nvPr/>
        </p:nvSpPr>
        <p:spPr>
          <a:xfrm>
            <a:off x="5270124" y="3650044"/>
            <a:ext cx="2454647" cy="223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sz="1200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りんご、なし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04B5DC0-B58D-0432-8C7E-28A2D4B61F3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11251965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四角形">
            <a:extLst>
              <a:ext uri="{FF2B5EF4-FFF2-40B4-BE49-F238E27FC236}">
                <a16:creationId xmlns:a16="http://schemas.microsoft.com/office/drawing/2014/main" id="{1AF576E8-60C0-BC95-C4E9-BB1B3D54FC97}"/>
              </a:ext>
            </a:extLst>
          </p:cNvPr>
          <p:cNvSpPr/>
          <p:nvPr/>
        </p:nvSpPr>
        <p:spPr>
          <a:xfrm>
            <a:off x="260350" y="264724"/>
            <a:ext cx="865505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2800" b="1"/>
              <a:t>演習</a:t>
            </a:r>
            <a:r>
              <a:rPr lang="en-US" altLang="ja-JP" sz="2800" b="1"/>
              <a:t>13</a:t>
            </a:r>
            <a:r>
              <a:rPr lang="ja-JP" altLang="en-US" sz="2800" b="1"/>
              <a:t>：課題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F88CBDB7-FE4C-0DB9-4CD1-68CF823EB7B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50</a:t>
            </a:fld>
            <a:endParaRPr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3947AC0-04F2-D57E-A166-C2613F3618B1}"/>
              </a:ext>
            </a:extLst>
          </p:cNvPr>
          <p:cNvSpPr txBox="1"/>
          <p:nvPr/>
        </p:nvSpPr>
        <p:spPr>
          <a:xfrm>
            <a:off x="382352" y="876915"/>
            <a:ext cx="8411046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ja-JP" sz="1800" err="1"/>
              <a:t>Webclass</a:t>
            </a:r>
            <a:r>
              <a:rPr lang="ja-JP" altLang="en-US" sz="1800"/>
              <a:t>で課題を提出してください。締め切りは</a:t>
            </a:r>
            <a:r>
              <a:rPr lang="en-US" altLang="ja-JP" sz="1800">
                <a:solidFill>
                  <a:srgbClr val="FF0000"/>
                </a:solidFill>
              </a:rPr>
              <a:t>2024/02/07 23:59</a:t>
            </a:r>
            <a:r>
              <a:rPr lang="ja-JP" altLang="en-US" sz="1800"/>
              <a:t>まで</a:t>
            </a:r>
            <a:endParaRPr lang="en-US" altLang="ja-JP" sz="180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5C6579B-8BBF-3B86-81B0-B14F9247A9B9}"/>
              </a:ext>
            </a:extLst>
          </p:cNvPr>
          <p:cNvSpPr txBox="1"/>
          <p:nvPr/>
        </p:nvSpPr>
        <p:spPr>
          <a:xfrm>
            <a:off x="341906" y="1264033"/>
            <a:ext cx="8573494" cy="36235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defTabSz="825500">
              <a:lnSpc>
                <a:spcPct val="130000"/>
              </a:lnSpc>
            </a:pPr>
            <a:r>
              <a:rPr lang="en" altLang="ja-JP" sz="1600" b="1" u="sng" err="1">
                <a:solidFill>
                  <a:schemeClr val="tx1"/>
                </a:solidFill>
                <a:latin typeface="Courier New" panose="02070309020205020404" pitchFamily="49" charset="0"/>
              </a:rPr>
              <a:t>DecisionTreeClassifier</a:t>
            </a:r>
            <a:r>
              <a:rPr kumimoji="0" lang="en-US" altLang="ja-JP" sz="1600" b="1" i="0" u="sng" strike="noStrike" cap="none" spc="0" normalizeH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eiryo" panose="020B0604030504040204" pitchFamily="34" charset="-128"/>
                <a:ea typeface="Meiryo" panose="020B0604030504040204" pitchFamily="34" charset="-128"/>
                <a:sym typeface="ヒラギノ角ゴ ProN W6"/>
              </a:rPr>
              <a:t>()</a:t>
            </a:r>
            <a:r>
              <a:rPr kumimoji="0" lang="ja-JP" altLang="en-US" sz="1600" b="1" i="0" u="sng" strike="noStrike" cap="none" spc="0" normalizeH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Meiryo" panose="020B0604030504040204" pitchFamily="34" charset="-128"/>
                <a:ea typeface="Meiryo" panose="020B0604030504040204" pitchFamily="34" charset="-128"/>
                <a:sym typeface="ヒラギノ角ゴ ProN W6"/>
              </a:rPr>
              <a:t> で剪定を行い、</a:t>
            </a:r>
            <a:r>
              <a:rPr lang="en-US" altLang="ja-JP" sz="1600" b="1" u="sng">
                <a:latin typeface="Meiryo" panose="020B0604030504040204" pitchFamily="34" charset="-128"/>
                <a:ea typeface="Meiryo" panose="020B0604030504040204" pitchFamily="34" charset="-128"/>
              </a:rPr>
              <a:t>STEP2~STEP6</a:t>
            </a:r>
            <a:r>
              <a:rPr lang="ja-JP" altLang="en-US" sz="1600" b="1" u="sng">
                <a:latin typeface="Meiryo" panose="020B0604030504040204" pitchFamily="34" charset="-128"/>
                <a:ea typeface="Meiryo" panose="020B0604030504040204" pitchFamily="34" charset="-128"/>
              </a:rPr>
              <a:t>まで実行してください</a:t>
            </a:r>
            <a:r>
              <a:rPr lang="ja-JP" altLang="en-US" sz="1600" b="1">
                <a:latin typeface="Meiryo" panose="020B0604030504040204" pitchFamily="34" charset="-128"/>
                <a:ea typeface="Meiryo" panose="020B0604030504040204" pitchFamily="34" charset="-128"/>
              </a:rPr>
              <a:t>。</a:t>
            </a:r>
            <a:endParaRPr lang="en-US" altLang="ja-JP" sz="1600" b="1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l" defTabSz="825500">
              <a:lnSpc>
                <a:spcPct val="130000"/>
              </a:lnSpc>
            </a:pPr>
            <a:r>
              <a:rPr lang="en-US" altLang="ja-JP" sz="1600" b="1" err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max_depth</a:t>
            </a:r>
            <a:r>
              <a:rPr lang="en-US" altLang="ja-JP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=3</a:t>
            </a:r>
            <a:r>
              <a:rPr lang="ja-JP" altLang="en-US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で作った決定木（</a:t>
            </a:r>
            <a:r>
              <a:rPr lang="ja-JP" altLang="en-US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正解率</a:t>
            </a:r>
            <a:r>
              <a:rPr lang="en-US" altLang="ja-JP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0.94736</a:t>
            </a:r>
            <a:r>
              <a:rPr lang="ja-JP" altLang="en-US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、</a:t>
            </a:r>
            <a:r>
              <a:rPr lang="en-US" altLang="ja-JP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AUC</a:t>
            </a:r>
            <a:r>
              <a:rPr lang="ja-JP" altLang="en-US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：</a:t>
            </a:r>
            <a:r>
              <a:rPr lang="en-US" altLang="ja-JP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0.94319)</a:t>
            </a:r>
            <a:r>
              <a:rPr lang="ja-JP" altLang="en-US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より分類性能</a:t>
            </a:r>
            <a:r>
              <a:rPr lang="en-US" altLang="ja-JP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(</a:t>
            </a:r>
            <a:r>
              <a:rPr lang="ja-JP" altLang="en-US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検証データにおける正解率か</a:t>
            </a:r>
            <a:r>
              <a:rPr lang="en-US" altLang="ja-JP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AUC</a:t>
            </a:r>
            <a:r>
              <a:rPr lang="ja-JP" altLang="en-US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のどちらか）が優れた決定木を作成するように、剪定をしてください。</a:t>
            </a:r>
            <a:endParaRPr lang="en-US" altLang="ja-JP" sz="1600" b="1">
              <a:latin typeface="Courier New" panose="02070309020205020404" pitchFamily="49" charset="0"/>
              <a:ea typeface="Hiragino Kaku Gothic ProN W3" panose="020B0300000000000000" pitchFamily="34" charset="-128"/>
              <a:cs typeface="Courier New" panose="02070309020205020404" pitchFamily="49" charset="0"/>
            </a:endParaRPr>
          </a:p>
          <a:p>
            <a:pPr marR="0" algn="l" defTabSz="8255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ja-JP" altLang="en-US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剪定は </a:t>
            </a:r>
            <a:r>
              <a:rPr lang="en-US" altLang="ja-JP" sz="1600" b="1" err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max_depth</a:t>
            </a:r>
            <a:r>
              <a:rPr lang="en-US" altLang="ja-JP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=, </a:t>
            </a:r>
            <a:r>
              <a:rPr lang="ja-JP" altLang="en-US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と</a:t>
            </a:r>
            <a:r>
              <a:rPr lang="en-US" altLang="ja-JP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 </a:t>
            </a:r>
            <a:r>
              <a:rPr lang="en-US" altLang="ja-JP" sz="1600" b="1" err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min_samples_split</a:t>
            </a:r>
            <a:r>
              <a:rPr lang="en-US" altLang="ja-JP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= </a:t>
            </a:r>
            <a:r>
              <a:rPr lang="ja-JP" altLang="en-US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で自分で自由に数値を指定して行ってください。</a:t>
            </a:r>
            <a:r>
              <a:rPr lang="en-US" altLang="ja-JP" sz="1600" b="1" err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random_state</a:t>
            </a:r>
            <a:r>
              <a:rPr lang="en-US" altLang="ja-JP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=0</a:t>
            </a:r>
            <a:r>
              <a:rPr lang="ja-JP" altLang="en-US" sz="16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に指定してください。</a:t>
            </a:r>
            <a:endParaRPr lang="en-US" altLang="ja-JP" sz="1600" b="1">
              <a:latin typeface="Courier New" panose="02070309020205020404" pitchFamily="49" charset="0"/>
              <a:ea typeface="Hiragino Kaku Gothic ProN W3" panose="020B0300000000000000" pitchFamily="34" charset="-128"/>
              <a:cs typeface="Courier New" panose="02070309020205020404" pitchFamily="49" charset="0"/>
            </a:endParaRPr>
          </a:p>
          <a:p>
            <a:pPr marL="285750" marR="0" indent="-285750" algn="l" defTabSz="8255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</a:pPr>
            <a:endParaRPr kumimoji="0" lang="en-US" altLang="ja-JP" sz="1600" b="1" i="0" u="none" strike="noStrike" cap="none" spc="0" normalizeH="0">
              <a:ln>
                <a:noFill/>
              </a:ln>
              <a:solidFill>
                <a:srgbClr val="000000"/>
              </a:solidFill>
              <a:effectLst/>
              <a:uFillTx/>
              <a:latin typeface="Meiryo" panose="020B0604030504040204" pitchFamily="34" charset="-128"/>
              <a:ea typeface="Meiryo" panose="020B0604030504040204" pitchFamily="34" charset="-128"/>
              <a:sym typeface="ヒラギノ角ゴ ProN W6"/>
            </a:endParaRPr>
          </a:p>
          <a:p>
            <a:pPr marL="285750" indent="-285750" algn="l" defTabSz="825500">
              <a:lnSpc>
                <a:spcPct val="130000"/>
              </a:lnSpc>
              <a:buFont typeface="Wingdings" pitchFamily="2" charset="2"/>
              <a:buChar char="l"/>
            </a:pPr>
            <a:r>
              <a:rPr kumimoji="0" lang="en-US" altLang="ja-JP" sz="1600" b="1" i="0" u="none" strike="noStrike" cap="none" spc="0" normalizeH="0" baseline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webclass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にはあなたが作成した優れた決定木を作れる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(1)</a:t>
            </a:r>
            <a:r>
              <a:rPr kumimoji="0" lang="en-US" altLang="ja-JP" sz="1600" b="1" i="0" u="none" strike="noStrike" cap="none" spc="0" normalizeH="0" baseline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max_depth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と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(2)</a:t>
            </a:r>
            <a:r>
              <a:rPr kumimoji="0" lang="en-US" altLang="ja-JP" sz="1600" b="1" i="0" u="none" strike="noStrike" cap="none" spc="0" normalizeH="0" baseline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min_samples_split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で指定した数値を入力してください。</a:t>
            </a:r>
            <a:endParaRPr kumimoji="0" lang="en-US" altLang="ja-JP" sz="16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urier New" panose="02070309020205020404" pitchFamily="49" charset="0"/>
              <a:cs typeface="Courier New" panose="02070309020205020404" pitchFamily="49" charset="0"/>
              <a:sym typeface="ヒラギノ角ゴ ProN W6"/>
            </a:endParaRPr>
          </a:p>
          <a:p>
            <a:pPr algn="l" defTabSz="825500">
              <a:lnSpc>
                <a:spcPct val="130000"/>
              </a:lnSpc>
            </a:pPr>
            <a:r>
              <a:rPr lang="en-US" altLang="ja-JP" sz="1600" b="1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(3)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優れた指標は正解率か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AUC</a:t>
            </a:r>
            <a:r>
              <a:rPr kumimoji="0" lang="ja-JP" alt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のどちらか、</a:t>
            </a:r>
            <a:r>
              <a:rPr kumimoji="0" lang="en-US" altLang="ja-JP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(4)</a:t>
            </a:r>
            <a:r>
              <a:rPr lang="en-US" altLang="ja-JP" sz="1600" b="1">
                <a:latin typeface="Courier New" panose="02070309020205020404" pitchFamily="49" charset="0"/>
                <a:cs typeface="Courier New" panose="02070309020205020404" pitchFamily="49" charset="0"/>
              </a:rPr>
              <a:t>(3)</a:t>
            </a:r>
            <a:r>
              <a:rPr lang="ja-JP" alt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で選んだ指標の値を入力してください</a:t>
            </a:r>
            <a:endParaRPr lang="en-US" altLang="ja-JP" sz="16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825500">
              <a:lnSpc>
                <a:spcPct val="130000"/>
              </a:lnSpc>
            </a:pPr>
            <a:r>
              <a:rPr lang="ja-JP" altLang="en-US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　</a:t>
            </a:r>
            <a:r>
              <a:rPr lang="en-US" altLang="ja-JP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ja-JP" altLang="en-US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正解率も</a:t>
            </a:r>
            <a:r>
              <a:rPr lang="en-US" altLang="ja-JP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AUC</a:t>
            </a:r>
            <a:r>
              <a:rPr lang="ja-JP" altLang="en-US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も優れたモデルになった場合は、</a:t>
            </a:r>
            <a:r>
              <a:rPr lang="en-US" altLang="ja-JP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AUC</a:t>
            </a:r>
            <a:r>
              <a:rPr lang="ja-JP" altLang="en-US" sz="1600" b="1" i="0">
                <a:solidFill>
                  <a:srgbClr val="21212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を記載してください</a:t>
            </a:r>
            <a:endParaRPr lang="en" altLang="ja-JP" sz="1600" b="1" i="0">
              <a:solidFill>
                <a:srgbClr val="212121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593372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四角形">
            <a:extLst>
              <a:ext uri="{FF2B5EF4-FFF2-40B4-BE49-F238E27FC236}">
                <a16:creationId xmlns:a16="http://schemas.microsoft.com/office/drawing/2014/main" id="{1AF576E8-60C0-BC95-C4E9-BB1B3D54FC97}"/>
              </a:ext>
            </a:extLst>
          </p:cNvPr>
          <p:cNvSpPr/>
          <p:nvPr/>
        </p:nvSpPr>
        <p:spPr>
          <a:xfrm>
            <a:off x="260350" y="264724"/>
            <a:ext cx="865505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2800" b="1"/>
              <a:t>演習</a:t>
            </a:r>
            <a:r>
              <a:rPr lang="en-US" altLang="ja-JP" sz="2800" b="1"/>
              <a:t>13</a:t>
            </a:r>
            <a:r>
              <a:rPr lang="ja-JP" altLang="en-US" sz="2800" b="1"/>
              <a:t>：課題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F88CBDB7-FE4C-0DB9-4CD1-68CF823EB7B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51</a:t>
            </a:fld>
            <a:endParaRPr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3947AC0-04F2-D57E-A166-C2613F3618B1}"/>
              </a:ext>
            </a:extLst>
          </p:cNvPr>
          <p:cNvSpPr txBox="1"/>
          <p:nvPr/>
        </p:nvSpPr>
        <p:spPr>
          <a:xfrm>
            <a:off x="364095" y="848196"/>
            <a:ext cx="8411046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ja-JP" sz="1800" err="1"/>
              <a:t>Webclass</a:t>
            </a:r>
            <a:r>
              <a:rPr lang="ja-JP" altLang="en-US" sz="1800"/>
              <a:t>で課題を提出してください。締め切りは</a:t>
            </a:r>
            <a:r>
              <a:rPr lang="en-US" altLang="ja-JP" sz="1800">
                <a:solidFill>
                  <a:srgbClr val="FF0000"/>
                </a:solidFill>
              </a:rPr>
              <a:t>2024/02/07 23:59</a:t>
            </a:r>
            <a:r>
              <a:rPr lang="ja-JP" altLang="en-US" sz="1800"/>
              <a:t>まで</a:t>
            </a:r>
            <a:endParaRPr lang="en-US" altLang="ja-JP" sz="18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386733B-E68F-DB78-B168-9A9B7949DC49}"/>
              </a:ext>
            </a:extLst>
          </p:cNvPr>
          <p:cNvSpPr txBox="1"/>
          <p:nvPr/>
        </p:nvSpPr>
        <p:spPr>
          <a:xfrm>
            <a:off x="446035" y="1171920"/>
            <a:ext cx="8247167" cy="7427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285750" marR="0" indent="-285750" algn="l" defTabSz="825500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</a:pPr>
            <a:r>
              <a:rPr lang="ja-JP" altLang="en-US" sz="1600" b="1">
                <a:latin typeface="Meiryo" panose="020B0604030504040204" pitchFamily="34" charset="-128"/>
                <a:ea typeface="Meiryo" panose="020B0604030504040204" pitchFamily="34" charset="-128"/>
              </a:rPr>
              <a:t>決定木について理解を問う選択問題が二問あります。正しい選択肢を一つ</a:t>
            </a:r>
            <a:r>
              <a:rPr lang="en-US" altLang="ja-JP" sz="1600" b="1" err="1">
                <a:latin typeface="Meiryo" panose="020B0604030504040204" pitchFamily="34" charset="-128"/>
                <a:ea typeface="Meiryo" panose="020B0604030504040204" pitchFamily="34" charset="-128"/>
              </a:rPr>
              <a:t>webclass</a:t>
            </a:r>
            <a:r>
              <a:rPr lang="ja-JP" altLang="en-US" sz="1600" b="1">
                <a:latin typeface="Meiryo" panose="020B0604030504040204" pitchFamily="34" charset="-128"/>
                <a:ea typeface="Meiryo" panose="020B0604030504040204" pitchFamily="34" charset="-128"/>
              </a:rPr>
              <a:t>で選択してください。</a:t>
            </a:r>
            <a:endParaRPr kumimoji="0" lang="en-US" altLang="ja-JP" sz="1600" b="1" i="0" u="none" strike="noStrike" cap="none" spc="0" normalizeH="0">
              <a:ln>
                <a:noFill/>
              </a:ln>
              <a:solidFill>
                <a:srgbClr val="000000"/>
              </a:solidFill>
              <a:effectLst/>
              <a:uFillTx/>
              <a:latin typeface="Meiryo" panose="020B0604030504040204" pitchFamily="34" charset="-128"/>
              <a:ea typeface="Meiryo" panose="020B0604030504040204" pitchFamily="34" charset="-128"/>
              <a:sym typeface="ヒラギノ角ゴ ProN W6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B5C8209-FF0D-7E98-14A2-524409163A47}"/>
              </a:ext>
            </a:extLst>
          </p:cNvPr>
          <p:cNvSpPr txBox="1"/>
          <p:nvPr/>
        </p:nvSpPr>
        <p:spPr>
          <a:xfrm>
            <a:off x="666282" y="3479560"/>
            <a:ext cx="4413068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600" b="1" i="0" u="sng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(6) </a:t>
            </a:r>
            <a:r>
              <a:rPr kumimoji="0" lang="ja-JP" altLang="en-US" sz="1600" b="1" i="0" u="sng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問題</a:t>
            </a:r>
            <a:r>
              <a:rPr lang="en-US" altLang="ja-JP" sz="1600" b="1" u="sng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ja-JP" altLang="en-US" sz="1600" b="1" i="0" u="sng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ourier New" panose="02070309020205020404" pitchFamily="49" charset="0"/>
                <a:cs typeface="Courier New" panose="02070309020205020404" pitchFamily="49" charset="0"/>
                <a:sym typeface="ヒラギノ角ゴ ProN W6"/>
              </a:rPr>
              <a:t>：決定木の剪定の目的は何ですか？</a:t>
            </a:r>
            <a:endParaRPr lang="en-US" altLang="ja-JP" sz="1600" b="1" u="sng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4813" indent="-174625" algn="l">
              <a:buFont typeface="+mj-lt"/>
              <a:buAutoNum type="arabicPeriod"/>
            </a:pPr>
            <a:r>
              <a:rPr lang="ja-JP" altLang="en-US" sz="1600" b="1" i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過学習を防ぐため</a:t>
            </a:r>
            <a:endParaRPr lang="en-US" altLang="ja-JP" sz="1600" b="1" i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4813" indent="-174625" algn="l">
              <a:buFont typeface="+mj-lt"/>
              <a:buAutoNum type="arabicPeriod"/>
            </a:pP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未学習を防ぐため</a:t>
            </a:r>
            <a:endParaRPr lang="en-US" altLang="ja-JP" sz="1600" b="1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4813" indent="-174625" algn="l">
              <a:buFont typeface="+mj-lt"/>
              <a:buAutoNum type="arabicPeriod"/>
            </a:pPr>
            <a:r>
              <a:rPr lang="ja-JP" altLang="en-US" sz="1600" b="1" i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学習時間を短縮するため</a:t>
            </a:r>
            <a:endParaRPr lang="en-US" altLang="ja-JP" sz="1600" b="1" i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4813" indent="-174625" algn="l">
              <a:buFont typeface="+mj-lt"/>
              <a:buAutoNum type="arabicPeriod"/>
            </a:pPr>
            <a:r>
              <a:rPr lang="ja-JP" altLang="en-US" sz="16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適切な特徴量を選ぶため</a:t>
            </a:r>
            <a:endParaRPr lang="ja-JP" altLang="en-US" sz="1600" b="1" i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D1CC782-0D9A-DEFD-23D7-1F73759B9093}"/>
              </a:ext>
            </a:extLst>
          </p:cNvPr>
          <p:cNvSpPr txBox="1"/>
          <p:nvPr/>
        </p:nvSpPr>
        <p:spPr>
          <a:xfrm>
            <a:off x="531924" y="2006804"/>
            <a:ext cx="7203895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kumimoji="0" lang="en-US" altLang="ja-JP" sz="1600" b="1" i="0" u="sng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(5) </a:t>
            </a:r>
            <a:r>
              <a:rPr kumimoji="0" lang="ja-JP" altLang="en-US" sz="1600" b="1" i="0" u="sng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問題</a:t>
            </a:r>
            <a:r>
              <a:rPr kumimoji="0" lang="en-US" altLang="ja-JP" sz="1600" b="1" i="0" u="sng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1</a:t>
            </a:r>
            <a:r>
              <a:rPr kumimoji="0" lang="ja-JP" altLang="en-US" sz="1600" b="1" i="0" u="sng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  <a:sym typeface="ヒラギノ角ゴ ProN W6"/>
              </a:rPr>
              <a:t>：</a:t>
            </a:r>
            <a:r>
              <a:rPr lang="ja-JP" altLang="en-US" sz="1600" b="1" u="sng">
                <a:effectLst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決定木</a:t>
            </a:r>
            <a:r>
              <a:rPr lang="en-US" altLang="ja-JP" sz="1600" b="1" u="sng">
                <a:effectLst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(</a:t>
            </a:r>
            <a:r>
              <a:rPr lang="ja-JP" altLang="en-US" sz="1600" b="1" u="sng">
                <a:effectLst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分類</a:t>
            </a:r>
            <a:r>
              <a:rPr lang="en-US" altLang="ja-JP" sz="1600" b="1" u="sng">
                <a:effectLst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)</a:t>
            </a:r>
            <a:r>
              <a:rPr lang="ja-JP" altLang="en-US" sz="1600" b="1" u="sng">
                <a:effectLst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の分割を行うのに使用される指標は</a:t>
            </a:r>
            <a:r>
              <a:rPr lang="ja-JP" altLang="en-US" sz="1600" b="1" u="sng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なんですか？</a:t>
            </a:r>
            <a:endParaRPr lang="en-US" altLang="ja-JP" sz="1600" b="1" u="sng">
              <a:effectLst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</a:endParaRPr>
          </a:p>
          <a:p>
            <a:pPr marL="357188" algn="l"/>
            <a:r>
              <a:rPr lang="en-US" altLang="ja-JP" sz="1600" b="1">
                <a:effectLst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1.AUC</a:t>
            </a:r>
            <a:endParaRPr lang="ja-JP" altLang="en-US" sz="1600" b="1">
              <a:effectLst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</a:endParaRPr>
          </a:p>
          <a:p>
            <a:pPr marL="357188" algn="l"/>
            <a:r>
              <a:rPr lang="en-US" altLang="ja-JP" sz="1600" b="1">
                <a:effectLst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2.</a:t>
            </a:r>
            <a:r>
              <a:rPr lang="ja-JP" altLang="en-US" sz="1600" b="1">
                <a:effectLst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ジニ不純度</a:t>
            </a:r>
          </a:p>
          <a:p>
            <a:pPr marL="357188" algn="l"/>
            <a:r>
              <a:rPr lang="en-US" altLang="ja-JP" sz="1600" b="1">
                <a:effectLst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3.</a:t>
            </a:r>
            <a:r>
              <a:rPr lang="ja-JP" altLang="en-US" sz="1600" b="1">
                <a:effectLst/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平均二乗誤差</a:t>
            </a:r>
          </a:p>
          <a:p>
            <a:pPr marL="357188" algn="l"/>
            <a:r>
              <a:rPr lang="en-US" altLang="ja-JP" sz="1600" b="1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4.</a:t>
            </a:r>
            <a:r>
              <a:rPr lang="ja-JP" altLang="en-US" sz="1600" b="1">
                <a:latin typeface="Courier New" panose="02070309020205020404" pitchFamily="49" charset="0"/>
                <a:ea typeface="Meiryo" panose="020B0604030504040204" pitchFamily="34" charset="-128"/>
                <a:cs typeface="Courier New" panose="02070309020205020404" pitchFamily="49" charset="0"/>
              </a:rPr>
              <a:t>適合率</a:t>
            </a:r>
            <a:endParaRPr lang="ja-JP" altLang="en-US" sz="1600" b="1">
              <a:effectLst/>
              <a:latin typeface="Courier New" panose="02070309020205020404" pitchFamily="49" charset="0"/>
              <a:ea typeface="Meiryo" panose="020B0604030504040204" pitchFamily="34" charset="-128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022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四角形"/>
          <p:cNvSpPr/>
          <p:nvPr/>
        </p:nvSpPr>
        <p:spPr>
          <a:xfrm>
            <a:off x="0" y="2830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484" name="決定木(decision tree)"/>
          <p:cNvSpPr txBox="1"/>
          <p:nvPr/>
        </p:nvSpPr>
        <p:spPr>
          <a:xfrm>
            <a:off x="206726" y="48787"/>
            <a:ext cx="6654926" cy="407804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9050" tIns="19050" rIns="19050" bIns="19050" anchor="ctr">
            <a:spAutoFit/>
          </a:bodyPr>
          <a:lstStyle>
            <a:lvl1pPr>
              <a:defRPr sz="4700">
                <a:solidFill>
                  <a:srgbClr val="FFFFFF"/>
                </a:solidFill>
              </a:defRPr>
            </a:lvl1pPr>
          </a:lstStyle>
          <a:p>
            <a:pPr algn="l"/>
            <a:r>
              <a:rPr lang="ja-JP" altLang="en-US" sz="2400"/>
              <a:t>決定木</a:t>
            </a:r>
            <a:r>
              <a:rPr lang="en-US" altLang="ja-JP" sz="2400"/>
              <a:t>(</a:t>
            </a:r>
            <a:r>
              <a:rPr lang="en" altLang="ja-JP" sz="2400"/>
              <a:t>decision tree)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2AAF1B8B-1157-1D93-F116-ABBB592CBA32}"/>
              </a:ext>
            </a:extLst>
          </p:cNvPr>
          <p:cNvSpPr txBox="1"/>
          <p:nvPr/>
        </p:nvSpPr>
        <p:spPr>
          <a:xfrm>
            <a:off x="5115200" y="1687159"/>
            <a:ext cx="1840248" cy="315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r>
              <a:rPr lang="ja-JP" altLang="en-US" sz="1800">
                <a:solidFill>
                  <a:srgbClr val="FF0000"/>
                </a:solidFill>
              </a:rPr>
              <a:t>ルート</a:t>
            </a:r>
            <a:r>
              <a:rPr lang="en-US" altLang="ja-JP" sz="1800">
                <a:solidFill>
                  <a:srgbClr val="FF0000"/>
                </a:solidFill>
              </a:rPr>
              <a:t>(</a:t>
            </a:r>
            <a:r>
              <a:rPr lang="ja-JP" altLang="en-US" sz="1800">
                <a:solidFill>
                  <a:srgbClr val="FF0000"/>
                </a:solidFill>
              </a:rPr>
              <a:t>根</a:t>
            </a:r>
            <a:r>
              <a:rPr lang="en-US" altLang="ja-JP" sz="1800">
                <a:solidFill>
                  <a:srgbClr val="FF0000"/>
                </a:solidFill>
              </a:rPr>
              <a:t>)</a:t>
            </a:r>
            <a:r>
              <a:rPr lang="ja-JP" altLang="en-US" sz="1800">
                <a:solidFill>
                  <a:srgbClr val="FF0000"/>
                </a:solidFill>
              </a:rPr>
              <a:t>ノード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DAF8F6DC-5810-E9D6-6E5C-C281588CCD81}"/>
              </a:ext>
            </a:extLst>
          </p:cNvPr>
          <p:cNvSpPr txBox="1"/>
          <p:nvPr/>
        </p:nvSpPr>
        <p:spPr>
          <a:xfrm>
            <a:off x="3404143" y="4348254"/>
            <a:ext cx="1840248" cy="315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r>
              <a:rPr lang="ja-JP" altLang="en-US" sz="1800">
                <a:solidFill>
                  <a:srgbClr val="FF0000"/>
                </a:solidFill>
              </a:rPr>
              <a:t>リーフ</a:t>
            </a:r>
            <a:r>
              <a:rPr lang="en-US" altLang="ja-JP" sz="1800">
                <a:solidFill>
                  <a:srgbClr val="FF0000"/>
                </a:solidFill>
              </a:rPr>
              <a:t>(</a:t>
            </a:r>
            <a:r>
              <a:rPr lang="ja-JP" altLang="en-US" sz="1800">
                <a:solidFill>
                  <a:srgbClr val="FF0000"/>
                </a:solidFill>
              </a:rPr>
              <a:t>葉</a:t>
            </a:r>
            <a:r>
              <a:rPr lang="en-US" altLang="ja-JP" sz="1800">
                <a:solidFill>
                  <a:srgbClr val="FF0000"/>
                </a:solidFill>
              </a:rPr>
              <a:t>)</a:t>
            </a:r>
            <a:r>
              <a:rPr lang="ja-JP" altLang="en-US" sz="1800">
                <a:solidFill>
                  <a:srgbClr val="FF0000"/>
                </a:solidFill>
              </a:rPr>
              <a:t>ノード</a:t>
            </a:r>
          </a:p>
        </p:txBody>
      </p:sp>
      <p:sp>
        <p:nvSpPr>
          <p:cNvPr id="33" name="線">
            <a:extLst>
              <a:ext uri="{FF2B5EF4-FFF2-40B4-BE49-F238E27FC236}">
                <a16:creationId xmlns:a16="http://schemas.microsoft.com/office/drawing/2014/main" id="{F9781A5D-5EF8-163F-D1A0-96E071421472}"/>
              </a:ext>
            </a:extLst>
          </p:cNvPr>
          <p:cNvSpPr/>
          <p:nvPr/>
        </p:nvSpPr>
        <p:spPr>
          <a:xfrm>
            <a:off x="684303" y="1568877"/>
            <a:ext cx="11910" cy="2909623"/>
          </a:xfrm>
          <a:prstGeom prst="line">
            <a:avLst/>
          </a:prstGeom>
          <a:ln w="76200">
            <a:solidFill>
              <a:srgbClr val="FF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66917F8C-E4A1-F796-4786-063C8A981623}"/>
              </a:ext>
            </a:extLst>
          </p:cNvPr>
          <p:cNvSpPr txBox="1"/>
          <p:nvPr/>
        </p:nvSpPr>
        <p:spPr>
          <a:xfrm>
            <a:off x="442699" y="1259818"/>
            <a:ext cx="500138" cy="3154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r>
              <a:rPr lang="ja-JP" altLang="en-US" sz="1800">
                <a:solidFill>
                  <a:srgbClr val="FF0000"/>
                </a:solidFill>
              </a:rPr>
              <a:t>深さ</a:t>
            </a:r>
          </a:p>
        </p:txBody>
      </p:sp>
      <p:sp>
        <p:nvSpPr>
          <p:cNvPr id="3" name="四角形">
            <a:extLst>
              <a:ext uri="{FF2B5EF4-FFF2-40B4-BE49-F238E27FC236}">
                <a16:creationId xmlns:a16="http://schemas.microsoft.com/office/drawing/2014/main" id="{E586F2EE-5CD4-DE11-49EC-468FC3BFCDCC}"/>
              </a:ext>
            </a:extLst>
          </p:cNvPr>
          <p:cNvSpPr/>
          <p:nvPr/>
        </p:nvSpPr>
        <p:spPr>
          <a:xfrm>
            <a:off x="961743" y="3774917"/>
            <a:ext cx="1174925" cy="429155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楕円">
            <a:extLst>
              <a:ext uri="{FF2B5EF4-FFF2-40B4-BE49-F238E27FC236}">
                <a16:creationId xmlns:a16="http://schemas.microsoft.com/office/drawing/2014/main" id="{C58EB694-097A-5869-6D52-455A80C7FE37}"/>
              </a:ext>
            </a:extLst>
          </p:cNvPr>
          <p:cNvSpPr/>
          <p:nvPr/>
        </p:nvSpPr>
        <p:spPr>
          <a:xfrm>
            <a:off x="3859300" y="1663357"/>
            <a:ext cx="1097851" cy="505935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丸い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" name="線">
            <a:extLst>
              <a:ext uri="{FF2B5EF4-FFF2-40B4-BE49-F238E27FC236}">
                <a16:creationId xmlns:a16="http://schemas.microsoft.com/office/drawing/2014/main" id="{CF9D562D-EB20-B25F-872B-7B389E1CB3E7}"/>
              </a:ext>
            </a:extLst>
          </p:cNvPr>
          <p:cNvSpPr/>
          <p:nvPr/>
        </p:nvSpPr>
        <p:spPr>
          <a:xfrm>
            <a:off x="4814014" y="2144559"/>
            <a:ext cx="257500" cy="168811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4" name="線">
            <a:extLst>
              <a:ext uri="{FF2B5EF4-FFF2-40B4-BE49-F238E27FC236}">
                <a16:creationId xmlns:a16="http://schemas.microsoft.com/office/drawing/2014/main" id="{447ECC4E-A9BD-1AAD-2829-C5A0E15BBF64}"/>
              </a:ext>
            </a:extLst>
          </p:cNvPr>
          <p:cNvSpPr/>
          <p:nvPr/>
        </p:nvSpPr>
        <p:spPr>
          <a:xfrm flipH="1">
            <a:off x="3744937" y="2144559"/>
            <a:ext cx="239431" cy="215874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6" name="四角形">
            <a:extLst>
              <a:ext uri="{FF2B5EF4-FFF2-40B4-BE49-F238E27FC236}">
                <a16:creationId xmlns:a16="http://schemas.microsoft.com/office/drawing/2014/main" id="{605BADE3-EEA8-2B27-1CC3-6C6F491D2304}"/>
              </a:ext>
            </a:extLst>
          </p:cNvPr>
          <p:cNvSpPr/>
          <p:nvPr/>
        </p:nvSpPr>
        <p:spPr>
          <a:xfrm>
            <a:off x="4182082" y="3751367"/>
            <a:ext cx="1185765" cy="440715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りんごではない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7" name="四角形">
            <a:extLst>
              <a:ext uri="{FF2B5EF4-FFF2-40B4-BE49-F238E27FC236}">
                <a16:creationId xmlns:a16="http://schemas.microsoft.com/office/drawing/2014/main" id="{5D39E1B1-C63B-2C9B-5448-B3B9DF3DC94A}"/>
              </a:ext>
            </a:extLst>
          </p:cNvPr>
          <p:cNvSpPr/>
          <p:nvPr/>
        </p:nvSpPr>
        <p:spPr>
          <a:xfrm>
            <a:off x="4717302" y="2368705"/>
            <a:ext cx="1175030" cy="403130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りんごではない</a:t>
            </a:r>
            <a:endParaRPr lang="en-US" altLang="ja-JP"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8" name="No">
            <a:extLst>
              <a:ext uri="{FF2B5EF4-FFF2-40B4-BE49-F238E27FC236}">
                <a16:creationId xmlns:a16="http://schemas.microsoft.com/office/drawing/2014/main" id="{CC0D146F-21FC-5613-FB09-53EDE4F5B1D0}"/>
              </a:ext>
            </a:extLst>
          </p:cNvPr>
          <p:cNvSpPr txBox="1"/>
          <p:nvPr/>
        </p:nvSpPr>
        <p:spPr>
          <a:xfrm>
            <a:off x="5041924" y="2036746"/>
            <a:ext cx="26289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No</a:t>
            </a:r>
          </a:p>
        </p:txBody>
      </p:sp>
      <p:sp>
        <p:nvSpPr>
          <p:cNvPr id="39" name="Yes">
            <a:extLst>
              <a:ext uri="{FF2B5EF4-FFF2-40B4-BE49-F238E27FC236}">
                <a16:creationId xmlns:a16="http://schemas.microsoft.com/office/drawing/2014/main" id="{F7FBB2ED-386C-2E3B-ACF2-AA061C82640B}"/>
              </a:ext>
            </a:extLst>
          </p:cNvPr>
          <p:cNvSpPr txBox="1"/>
          <p:nvPr/>
        </p:nvSpPr>
        <p:spPr>
          <a:xfrm>
            <a:off x="3399047" y="2030611"/>
            <a:ext cx="32701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Yes</a:t>
            </a: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7ABABFEB-7339-45FC-7B2A-CF9F572262C0}"/>
              </a:ext>
            </a:extLst>
          </p:cNvPr>
          <p:cNvSpPr txBox="1"/>
          <p:nvPr/>
        </p:nvSpPr>
        <p:spPr>
          <a:xfrm>
            <a:off x="5129572" y="2163989"/>
            <a:ext cx="1314450" cy="223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sz="1200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バナナ</a:t>
            </a: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12E85799-BAF8-730E-2595-DEAA219351F2}"/>
              </a:ext>
            </a:extLst>
          </p:cNvPr>
          <p:cNvSpPr txBox="1"/>
          <p:nvPr/>
        </p:nvSpPr>
        <p:spPr>
          <a:xfrm>
            <a:off x="3009817" y="3609258"/>
            <a:ext cx="1314450" cy="2115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いちご</a:t>
            </a:r>
          </a:p>
        </p:txBody>
      </p:sp>
      <p:sp>
        <p:nvSpPr>
          <p:cNvPr id="42" name="楕円">
            <a:extLst>
              <a:ext uri="{FF2B5EF4-FFF2-40B4-BE49-F238E27FC236}">
                <a16:creationId xmlns:a16="http://schemas.microsoft.com/office/drawing/2014/main" id="{EE2043F3-3FE2-9646-0BE3-91A79A59E441}"/>
              </a:ext>
            </a:extLst>
          </p:cNvPr>
          <p:cNvSpPr/>
          <p:nvPr/>
        </p:nvSpPr>
        <p:spPr>
          <a:xfrm>
            <a:off x="4614392" y="3043436"/>
            <a:ext cx="1685064" cy="476250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表面がザラザラしている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3" name="四角形">
            <a:extLst>
              <a:ext uri="{FF2B5EF4-FFF2-40B4-BE49-F238E27FC236}">
                <a16:creationId xmlns:a16="http://schemas.microsoft.com/office/drawing/2014/main" id="{2022A666-5331-3782-980B-CB6C3CBDE3F9}"/>
              </a:ext>
            </a:extLst>
          </p:cNvPr>
          <p:cNvSpPr/>
          <p:nvPr/>
        </p:nvSpPr>
        <p:spPr>
          <a:xfrm>
            <a:off x="2607082" y="3774916"/>
            <a:ext cx="1185765" cy="429155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りんごではない</a:t>
            </a:r>
            <a:endParaRPr lang="en-US" altLang="ja-JP"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4" name="四角形">
            <a:extLst>
              <a:ext uri="{FF2B5EF4-FFF2-40B4-BE49-F238E27FC236}">
                <a16:creationId xmlns:a16="http://schemas.microsoft.com/office/drawing/2014/main" id="{6C4826AA-16B4-B0C0-B070-75E7BA795ED4}"/>
              </a:ext>
            </a:extLst>
          </p:cNvPr>
          <p:cNvSpPr/>
          <p:nvPr/>
        </p:nvSpPr>
        <p:spPr>
          <a:xfrm>
            <a:off x="5872423" y="3771729"/>
            <a:ext cx="1185765" cy="432342"/>
          </a:xfrm>
          <a:prstGeom prst="rect">
            <a:avLst/>
          </a:prstGeom>
          <a:solidFill>
            <a:schemeClr val="accent3">
              <a:alpha val="5255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5" name="No">
            <a:extLst>
              <a:ext uri="{FF2B5EF4-FFF2-40B4-BE49-F238E27FC236}">
                <a16:creationId xmlns:a16="http://schemas.microsoft.com/office/drawing/2014/main" id="{B8C36359-1ECC-68F4-CAA6-09925C6398D9}"/>
              </a:ext>
            </a:extLst>
          </p:cNvPr>
          <p:cNvSpPr txBox="1"/>
          <p:nvPr/>
        </p:nvSpPr>
        <p:spPr>
          <a:xfrm>
            <a:off x="6183991" y="3800123"/>
            <a:ext cx="38536" cy="103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6" name="楕円">
            <a:extLst>
              <a:ext uri="{FF2B5EF4-FFF2-40B4-BE49-F238E27FC236}">
                <a16:creationId xmlns:a16="http://schemas.microsoft.com/office/drawing/2014/main" id="{E7E3E50E-609B-5476-78F0-9482562CFF1E}"/>
              </a:ext>
            </a:extLst>
          </p:cNvPr>
          <p:cNvSpPr/>
          <p:nvPr/>
        </p:nvSpPr>
        <p:spPr>
          <a:xfrm>
            <a:off x="2919917" y="2356834"/>
            <a:ext cx="1097851" cy="505935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赤い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7" name="線">
            <a:extLst>
              <a:ext uri="{FF2B5EF4-FFF2-40B4-BE49-F238E27FC236}">
                <a16:creationId xmlns:a16="http://schemas.microsoft.com/office/drawing/2014/main" id="{2EFE99FC-470D-D7D1-14EF-0DA8C974FB64}"/>
              </a:ext>
            </a:extLst>
          </p:cNvPr>
          <p:cNvSpPr/>
          <p:nvPr/>
        </p:nvSpPr>
        <p:spPr>
          <a:xfrm>
            <a:off x="3869278" y="2791393"/>
            <a:ext cx="745114" cy="342977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8" name="線">
            <a:extLst>
              <a:ext uri="{FF2B5EF4-FFF2-40B4-BE49-F238E27FC236}">
                <a16:creationId xmlns:a16="http://schemas.microsoft.com/office/drawing/2014/main" id="{E46F7441-2C73-F996-9D45-8340DA8BE902}"/>
              </a:ext>
            </a:extLst>
          </p:cNvPr>
          <p:cNvSpPr/>
          <p:nvPr/>
        </p:nvSpPr>
        <p:spPr>
          <a:xfrm flipH="1">
            <a:off x="2800201" y="2791393"/>
            <a:ext cx="239431" cy="215874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9" name="No">
            <a:extLst>
              <a:ext uri="{FF2B5EF4-FFF2-40B4-BE49-F238E27FC236}">
                <a16:creationId xmlns:a16="http://schemas.microsoft.com/office/drawing/2014/main" id="{2C80A024-2975-CC12-D9D6-865D59B43BF1}"/>
              </a:ext>
            </a:extLst>
          </p:cNvPr>
          <p:cNvSpPr txBox="1"/>
          <p:nvPr/>
        </p:nvSpPr>
        <p:spPr>
          <a:xfrm>
            <a:off x="4165612" y="2679824"/>
            <a:ext cx="26289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No</a:t>
            </a:r>
          </a:p>
        </p:txBody>
      </p:sp>
      <p:sp>
        <p:nvSpPr>
          <p:cNvPr id="50" name="Yes">
            <a:extLst>
              <a:ext uri="{FF2B5EF4-FFF2-40B4-BE49-F238E27FC236}">
                <a16:creationId xmlns:a16="http://schemas.microsoft.com/office/drawing/2014/main" id="{EAFA0F0C-B530-B5E2-D90E-F9FFA5FFA6DD}"/>
              </a:ext>
            </a:extLst>
          </p:cNvPr>
          <p:cNvSpPr txBox="1"/>
          <p:nvPr/>
        </p:nvSpPr>
        <p:spPr>
          <a:xfrm>
            <a:off x="2454311" y="2677445"/>
            <a:ext cx="32701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Yes</a:t>
            </a:r>
          </a:p>
        </p:txBody>
      </p:sp>
      <p:sp>
        <p:nvSpPr>
          <p:cNvPr id="51" name="楕円">
            <a:extLst>
              <a:ext uri="{FF2B5EF4-FFF2-40B4-BE49-F238E27FC236}">
                <a16:creationId xmlns:a16="http://schemas.microsoft.com/office/drawing/2014/main" id="{0E7C472F-096E-0959-EE44-03A7901A926F}"/>
              </a:ext>
            </a:extLst>
          </p:cNvPr>
          <p:cNvSpPr/>
          <p:nvPr/>
        </p:nvSpPr>
        <p:spPr>
          <a:xfrm>
            <a:off x="1912687" y="3009788"/>
            <a:ext cx="1097851" cy="505935"/>
          </a:xfrm>
          <a:prstGeom prst="ellipse">
            <a:avLst/>
          </a:prstGeom>
          <a:solidFill>
            <a:schemeClr val="accent1">
              <a:alpha val="4838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lang="ja-JP" altLang="en-US"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硬い</a:t>
            </a:r>
            <a:endParaRPr sz="12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2" name="線">
            <a:extLst>
              <a:ext uri="{FF2B5EF4-FFF2-40B4-BE49-F238E27FC236}">
                <a16:creationId xmlns:a16="http://schemas.microsoft.com/office/drawing/2014/main" id="{13ED72D9-AFB6-1918-729D-EC14C0B4671D}"/>
              </a:ext>
            </a:extLst>
          </p:cNvPr>
          <p:cNvSpPr/>
          <p:nvPr/>
        </p:nvSpPr>
        <p:spPr>
          <a:xfrm>
            <a:off x="2862048" y="3491918"/>
            <a:ext cx="257500" cy="168811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3" name="線">
            <a:extLst>
              <a:ext uri="{FF2B5EF4-FFF2-40B4-BE49-F238E27FC236}">
                <a16:creationId xmlns:a16="http://schemas.microsoft.com/office/drawing/2014/main" id="{9FD56364-7913-10CB-D616-2D03CC08F62F}"/>
              </a:ext>
            </a:extLst>
          </p:cNvPr>
          <p:cNvSpPr/>
          <p:nvPr/>
        </p:nvSpPr>
        <p:spPr>
          <a:xfrm flipH="1">
            <a:off x="1792971" y="3491918"/>
            <a:ext cx="239431" cy="215874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4" name="No">
            <a:extLst>
              <a:ext uri="{FF2B5EF4-FFF2-40B4-BE49-F238E27FC236}">
                <a16:creationId xmlns:a16="http://schemas.microsoft.com/office/drawing/2014/main" id="{BBFDFCE1-C1AC-FD41-3A9B-FCF11E3A007F}"/>
              </a:ext>
            </a:extLst>
          </p:cNvPr>
          <p:cNvSpPr txBox="1"/>
          <p:nvPr/>
        </p:nvSpPr>
        <p:spPr>
          <a:xfrm>
            <a:off x="3089958" y="3384105"/>
            <a:ext cx="26289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No</a:t>
            </a:r>
          </a:p>
        </p:txBody>
      </p:sp>
      <p:sp>
        <p:nvSpPr>
          <p:cNvPr id="55" name="Yes">
            <a:extLst>
              <a:ext uri="{FF2B5EF4-FFF2-40B4-BE49-F238E27FC236}">
                <a16:creationId xmlns:a16="http://schemas.microsoft.com/office/drawing/2014/main" id="{13D17E07-7974-64F5-3A08-C58330714AB3}"/>
              </a:ext>
            </a:extLst>
          </p:cNvPr>
          <p:cNvSpPr txBox="1"/>
          <p:nvPr/>
        </p:nvSpPr>
        <p:spPr>
          <a:xfrm>
            <a:off x="1447081" y="3377970"/>
            <a:ext cx="32701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Yes</a:t>
            </a: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D1706121-C6DC-C1E9-BCC4-D15D0AF2D8E7}"/>
              </a:ext>
            </a:extLst>
          </p:cNvPr>
          <p:cNvSpPr txBox="1"/>
          <p:nvPr/>
        </p:nvSpPr>
        <p:spPr>
          <a:xfrm>
            <a:off x="3473572" y="3606319"/>
            <a:ext cx="1314450" cy="2115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梨</a:t>
            </a:r>
          </a:p>
        </p:txBody>
      </p:sp>
      <p:sp>
        <p:nvSpPr>
          <p:cNvPr id="57" name="線">
            <a:extLst>
              <a:ext uri="{FF2B5EF4-FFF2-40B4-BE49-F238E27FC236}">
                <a16:creationId xmlns:a16="http://schemas.microsoft.com/office/drawing/2014/main" id="{8EE14D6F-8435-02D2-BD81-ED1EDD8D0849}"/>
              </a:ext>
            </a:extLst>
          </p:cNvPr>
          <p:cNvSpPr/>
          <p:nvPr/>
        </p:nvSpPr>
        <p:spPr>
          <a:xfrm>
            <a:off x="5952797" y="3501321"/>
            <a:ext cx="257500" cy="168811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8" name="線">
            <a:extLst>
              <a:ext uri="{FF2B5EF4-FFF2-40B4-BE49-F238E27FC236}">
                <a16:creationId xmlns:a16="http://schemas.microsoft.com/office/drawing/2014/main" id="{267957BF-E4A2-A615-BA56-99BA24B7CD04}"/>
              </a:ext>
            </a:extLst>
          </p:cNvPr>
          <p:cNvSpPr/>
          <p:nvPr/>
        </p:nvSpPr>
        <p:spPr>
          <a:xfrm flipH="1">
            <a:off x="4875769" y="3525174"/>
            <a:ext cx="239431" cy="215874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19050" tIns="19050" rIns="19050" bIns="19050" anchor="ctr"/>
          <a:lstStyle/>
          <a:p>
            <a:endParaRPr sz="422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9" name="No">
            <a:extLst>
              <a:ext uri="{FF2B5EF4-FFF2-40B4-BE49-F238E27FC236}">
                <a16:creationId xmlns:a16="http://schemas.microsoft.com/office/drawing/2014/main" id="{67102CF5-D253-5D76-2F88-D62B49DB3614}"/>
              </a:ext>
            </a:extLst>
          </p:cNvPr>
          <p:cNvSpPr txBox="1"/>
          <p:nvPr/>
        </p:nvSpPr>
        <p:spPr>
          <a:xfrm>
            <a:off x="6180707" y="3393508"/>
            <a:ext cx="26289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No</a:t>
            </a:r>
          </a:p>
        </p:txBody>
      </p:sp>
      <p:sp>
        <p:nvSpPr>
          <p:cNvPr id="60" name="Yes">
            <a:extLst>
              <a:ext uri="{FF2B5EF4-FFF2-40B4-BE49-F238E27FC236}">
                <a16:creationId xmlns:a16="http://schemas.microsoft.com/office/drawing/2014/main" id="{1BC14174-CA90-1212-A218-DF740A431D7C}"/>
              </a:ext>
            </a:extLst>
          </p:cNvPr>
          <p:cNvSpPr txBox="1"/>
          <p:nvPr/>
        </p:nvSpPr>
        <p:spPr>
          <a:xfrm>
            <a:off x="4537830" y="3431463"/>
            <a:ext cx="327013" cy="223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r>
              <a:rPr sz="12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Yes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F90D3617-CF01-058D-29AC-CA9C5A7D4784}"/>
              </a:ext>
            </a:extLst>
          </p:cNvPr>
          <p:cNvSpPr txBox="1"/>
          <p:nvPr/>
        </p:nvSpPr>
        <p:spPr>
          <a:xfrm>
            <a:off x="3069734" y="1457308"/>
            <a:ext cx="2454647" cy="223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sz="1200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りんご、バナナ、梨、いちご</a:t>
            </a: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39F0E275-F8F2-4731-BABE-D015A46C3FD2}"/>
              </a:ext>
            </a:extLst>
          </p:cNvPr>
          <p:cNvSpPr txBox="1"/>
          <p:nvPr/>
        </p:nvSpPr>
        <p:spPr>
          <a:xfrm>
            <a:off x="1247903" y="2221966"/>
            <a:ext cx="2454647" cy="223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sz="1200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りんご、梨、いちご</a:t>
            </a: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FBA744A6-4A60-233E-CBBC-C65FDEA44086}"/>
              </a:ext>
            </a:extLst>
          </p:cNvPr>
          <p:cNvSpPr txBox="1"/>
          <p:nvPr/>
        </p:nvSpPr>
        <p:spPr>
          <a:xfrm>
            <a:off x="465269" y="2837014"/>
            <a:ext cx="2454647" cy="223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r>
              <a:rPr lang="ja-JP" altLang="en-US" sz="1200" b="1">
                <a:solidFill>
                  <a:srgbClr val="C0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りんご、いちご</a:t>
            </a:r>
          </a:p>
        </p:txBody>
      </p:sp>
      <p:sp>
        <p:nvSpPr>
          <p:cNvPr id="448" name="正方形/長方形 447">
            <a:extLst>
              <a:ext uri="{FF2B5EF4-FFF2-40B4-BE49-F238E27FC236}">
                <a16:creationId xmlns:a16="http://schemas.microsoft.com/office/drawing/2014/main" id="{09C9251C-C923-FAF2-5108-578D3A272320}"/>
              </a:ext>
            </a:extLst>
          </p:cNvPr>
          <p:cNvSpPr/>
          <p:nvPr/>
        </p:nvSpPr>
        <p:spPr>
          <a:xfrm>
            <a:off x="3784118" y="1631307"/>
            <a:ext cx="1296987" cy="540000"/>
          </a:xfrm>
          <a:prstGeom prst="rect">
            <a:avLst/>
          </a:prstGeom>
          <a:noFill/>
          <a:ln w="254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449" name="正方形/長方形 448">
            <a:extLst>
              <a:ext uri="{FF2B5EF4-FFF2-40B4-BE49-F238E27FC236}">
                <a16:creationId xmlns:a16="http://schemas.microsoft.com/office/drawing/2014/main" id="{A00D31CD-9921-A1E0-CE1F-AFA0AC9BC53A}"/>
              </a:ext>
            </a:extLst>
          </p:cNvPr>
          <p:cNvSpPr/>
          <p:nvPr/>
        </p:nvSpPr>
        <p:spPr>
          <a:xfrm>
            <a:off x="867219" y="3717900"/>
            <a:ext cx="6384364" cy="540000"/>
          </a:xfrm>
          <a:prstGeom prst="rect">
            <a:avLst/>
          </a:prstGeom>
          <a:noFill/>
          <a:ln w="254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450" name="テキスト ボックス 449">
            <a:extLst>
              <a:ext uri="{FF2B5EF4-FFF2-40B4-BE49-F238E27FC236}">
                <a16:creationId xmlns:a16="http://schemas.microsoft.com/office/drawing/2014/main" id="{5D08F2F6-D7B1-5DB5-6F8F-108BBBE25376}"/>
              </a:ext>
            </a:extLst>
          </p:cNvPr>
          <p:cNvSpPr txBox="1"/>
          <p:nvPr/>
        </p:nvSpPr>
        <p:spPr>
          <a:xfrm>
            <a:off x="320790" y="665000"/>
            <a:ext cx="2154436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決定木の構成要素</a:t>
            </a:r>
          </a:p>
        </p:txBody>
      </p:sp>
      <p:sp>
        <p:nvSpPr>
          <p:cNvPr id="452" name="テキスト ボックス 451">
            <a:extLst>
              <a:ext uri="{FF2B5EF4-FFF2-40B4-BE49-F238E27FC236}">
                <a16:creationId xmlns:a16="http://schemas.microsoft.com/office/drawing/2014/main" id="{5DD3004D-0E97-8961-200E-791370128284}"/>
              </a:ext>
            </a:extLst>
          </p:cNvPr>
          <p:cNvSpPr txBox="1"/>
          <p:nvPr/>
        </p:nvSpPr>
        <p:spPr>
          <a:xfrm>
            <a:off x="3792847" y="4696881"/>
            <a:ext cx="4001095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これ以上分岐しないノードをリーフノード</a:t>
            </a:r>
          </a:p>
        </p:txBody>
      </p:sp>
      <p:sp>
        <p:nvSpPr>
          <p:cNvPr id="453" name="テキスト ボックス 452">
            <a:extLst>
              <a:ext uri="{FF2B5EF4-FFF2-40B4-BE49-F238E27FC236}">
                <a16:creationId xmlns:a16="http://schemas.microsoft.com/office/drawing/2014/main" id="{A874AC7A-634A-6E5B-099A-4F17C225EC56}"/>
              </a:ext>
            </a:extLst>
          </p:cNvPr>
          <p:cNvSpPr txBox="1"/>
          <p:nvPr/>
        </p:nvSpPr>
        <p:spPr>
          <a:xfrm>
            <a:off x="-68890" y="4477904"/>
            <a:ext cx="2633585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ルートノードからリーフノードまでの分岐の回数</a:t>
            </a:r>
          </a:p>
        </p:txBody>
      </p: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BBCE41F9-AD8A-33D4-F53C-018C88970AA6}"/>
              </a:ext>
            </a:extLst>
          </p:cNvPr>
          <p:cNvCxnSpPr/>
          <p:nvPr/>
        </p:nvCxnSpPr>
        <p:spPr>
          <a:xfrm flipH="1" flipV="1">
            <a:off x="6180707" y="2571750"/>
            <a:ext cx="877481" cy="219643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0B029F1B-13FB-0CE3-D321-C7B23C6369B0}"/>
              </a:ext>
            </a:extLst>
          </p:cNvPr>
          <p:cNvCxnSpPr>
            <a:cxnSpLocks/>
          </p:cNvCxnSpPr>
          <p:nvPr/>
        </p:nvCxnSpPr>
        <p:spPr>
          <a:xfrm flipH="1">
            <a:off x="6364099" y="2919961"/>
            <a:ext cx="668552" cy="280382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DDE013A-B6C2-E38D-2162-4019B2F4067F}"/>
              </a:ext>
            </a:extLst>
          </p:cNvPr>
          <p:cNvSpPr txBox="1"/>
          <p:nvPr/>
        </p:nvSpPr>
        <p:spPr>
          <a:xfrm>
            <a:off x="7036682" y="2513525"/>
            <a:ext cx="1685064" cy="656590"/>
          </a:xfrm>
          <a:prstGeom prst="rect">
            <a:avLst/>
          </a:prstGeom>
          <a:noFill/>
          <a:ln w="127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一つ一つを</a:t>
            </a:r>
            <a:r>
              <a:rPr kumimoji="0" lang="ja-JP" altLang="en-US" sz="1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ノード</a:t>
            </a:r>
            <a:r>
              <a:rPr kumimoji="0" lang="ja-JP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と呼ぶ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ADDD008C-F119-6184-6098-39A279A1281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3056778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四角形">
            <a:extLst>
              <a:ext uri="{FF2B5EF4-FFF2-40B4-BE49-F238E27FC236}">
                <a16:creationId xmlns:a16="http://schemas.microsoft.com/office/drawing/2014/main" id="{BDC3A30B-5EC5-A30D-D98B-CDE02F5846B9}"/>
              </a:ext>
            </a:extLst>
          </p:cNvPr>
          <p:cNvSpPr/>
          <p:nvPr/>
        </p:nvSpPr>
        <p:spPr>
          <a:xfrm>
            <a:off x="2000250" y="1433146"/>
            <a:ext cx="5143500" cy="2013297"/>
          </a:xfrm>
          <a:prstGeom prst="rect">
            <a:avLst/>
          </a:prstGeom>
          <a:solidFill>
            <a:srgbClr val="FFC000"/>
          </a:solidFill>
          <a:ln w="12700">
            <a:solidFill>
              <a:srgbClr val="FFC000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21" name="第２回"/>
          <p:cNvSpPr txBox="1">
            <a:spLocks noGrp="1"/>
          </p:cNvSpPr>
          <p:nvPr>
            <p:ph type="ctrTitle"/>
          </p:nvPr>
        </p:nvSpPr>
        <p:spPr>
          <a:xfrm>
            <a:off x="2261711" y="1690080"/>
            <a:ext cx="4620578" cy="88167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ja-JP" altLang="en-US" sz="5400" b="1"/>
              <a:t>演習</a:t>
            </a:r>
            <a:endParaRPr sz="5400" b="1"/>
          </a:p>
        </p:txBody>
      </p:sp>
      <p:sp>
        <p:nvSpPr>
          <p:cNvPr id="122" name="線形回帰〜ロジスティック回帰"/>
          <p:cNvSpPr txBox="1">
            <a:spLocks noGrp="1"/>
          </p:cNvSpPr>
          <p:nvPr>
            <p:ph type="subTitle" sz="quarter" idx="1"/>
          </p:nvPr>
        </p:nvSpPr>
        <p:spPr>
          <a:xfrm>
            <a:off x="2261711" y="2571750"/>
            <a:ext cx="4620578" cy="59531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ja-JP" altLang="en-US" sz="3200"/>
              <a:t>決定木</a:t>
            </a:r>
            <a:endParaRPr sz="320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E0BD7D64-0ADD-A1E3-3F6D-E3A45BFF0F1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D2D294C-D989-357A-D14C-8DA747F7D06C}"/>
              </a:ext>
            </a:extLst>
          </p:cNvPr>
          <p:cNvSpPr txBox="1"/>
          <p:nvPr/>
        </p:nvSpPr>
        <p:spPr>
          <a:xfrm>
            <a:off x="1248197" y="3763856"/>
            <a:ext cx="6642844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30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乳がんのデータ</a:t>
            </a:r>
            <a:r>
              <a:rPr kumimoji="0" lang="ja-JP" altLang="en-US" sz="3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を用いて、分類を行う</a:t>
            </a:r>
          </a:p>
        </p:txBody>
      </p:sp>
    </p:spTree>
    <p:extLst>
      <p:ext uri="{BB962C8B-B14F-4D97-AF65-F5344CB8AC3E}">
        <p14:creationId xmlns:p14="http://schemas.microsoft.com/office/powerpoint/2010/main" val="239043362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矢印">
            <a:extLst>
              <a:ext uri="{FF2B5EF4-FFF2-40B4-BE49-F238E27FC236}">
                <a16:creationId xmlns:a16="http://schemas.microsoft.com/office/drawing/2014/main" id="{2D1BFB41-7511-86FE-CD8E-32C2ECFB917E}"/>
              </a:ext>
            </a:extLst>
          </p:cNvPr>
          <p:cNvSpPr/>
          <p:nvPr/>
        </p:nvSpPr>
        <p:spPr>
          <a:xfrm rot="16200000">
            <a:off x="5269299" y="2755035"/>
            <a:ext cx="504000" cy="396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B05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93" name="四角形"/>
          <p:cNvSpPr/>
          <p:nvPr/>
        </p:nvSpPr>
        <p:spPr>
          <a:xfrm>
            <a:off x="5851" y="-1976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94" name="機械学習の流れ(もう少し詳しく)"/>
          <p:cNvSpPr txBox="1"/>
          <p:nvPr/>
        </p:nvSpPr>
        <p:spPr>
          <a:xfrm>
            <a:off x="175521" y="80463"/>
            <a:ext cx="6654926" cy="407804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19050" tIns="19050" rIns="19050" bIns="19050" anchor="ctr">
            <a:spAutoFit/>
          </a:bodyPr>
          <a:lstStyle>
            <a:lvl1pPr>
              <a:defRPr sz="4700">
                <a:solidFill>
                  <a:srgbClr val="FFFFFF"/>
                </a:solidFill>
              </a:defRPr>
            </a:lvl1pPr>
          </a:lstStyle>
          <a:p>
            <a:pPr algn="l"/>
            <a:r>
              <a:rPr sz="2400" err="1"/>
              <a:t>機械学習の流れ</a:t>
            </a:r>
            <a:r>
              <a:rPr lang="ja-JP" altLang="en-US" sz="2400"/>
              <a:t>のまとめ</a:t>
            </a:r>
            <a:endParaRPr sz="2400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C758FEB-6EAB-8E69-8118-A797534FFADC}"/>
              </a:ext>
            </a:extLst>
          </p:cNvPr>
          <p:cNvSpPr/>
          <p:nvPr/>
        </p:nvSpPr>
        <p:spPr>
          <a:xfrm>
            <a:off x="342900" y="1215195"/>
            <a:ext cx="2804048" cy="3204000"/>
          </a:xfrm>
          <a:prstGeom prst="rect">
            <a:avLst/>
          </a:prstGeom>
          <a:noFill/>
          <a:ln w="41275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FE6EA63-9DAA-2555-582E-E42590794D50}"/>
              </a:ext>
            </a:extLst>
          </p:cNvPr>
          <p:cNvSpPr txBox="1"/>
          <p:nvPr/>
        </p:nvSpPr>
        <p:spPr>
          <a:xfrm>
            <a:off x="604977" y="808493"/>
            <a:ext cx="2359620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0" i="0" u="none" strike="noStrike" cap="none" spc="0" normalizeH="0" baseline="0">
                <a:ln>
                  <a:noFill/>
                </a:ln>
                <a:solidFill>
                  <a:srgbClr val="FF93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STEP1:</a:t>
            </a: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rgbClr val="FF93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データ分割</a:t>
            </a:r>
          </a:p>
        </p:txBody>
      </p:sp>
      <p:sp>
        <p:nvSpPr>
          <p:cNvPr id="5" name="四角形">
            <a:extLst>
              <a:ext uri="{FF2B5EF4-FFF2-40B4-BE49-F238E27FC236}">
                <a16:creationId xmlns:a16="http://schemas.microsoft.com/office/drawing/2014/main" id="{E1A508EF-0A45-4B17-C1FB-CA59E0F41A8A}"/>
              </a:ext>
            </a:extLst>
          </p:cNvPr>
          <p:cNvSpPr/>
          <p:nvPr/>
        </p:nvSpPr>
        <p:spPr>
          <a:xfrm>
            <a:off x="706687" y="1687161"/>
            <a:ext cx="1104281" cy="1276146"/>
          </a:xfrm>
          <a:prstGeom prst="rect">
            <a:avLst/>
          </a:prstGeom>
          <a:solidFill>
            <a:schemeClr val="accent1">
              <a:alpha val="48472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6" name="四角形">
            <a:extLst>
              <a:ext uri="{FF2B5EF4-FFF2-40B4-BE49-F238E27FC236}">
                <a16:creationId xmlns:a16="http://schemas.microsoft.com/office/drawing/2014/main" id="{18DD79AA-06BC-314D-9D08-2F7D2B632892}"/>
              </a:ext>
            </a:extLst>
          </p:cNvPr>
          <p:cNvSpPr/>
          <p:nvPr/>
        </p:nvSpPr>
        <p:spPr>
          <a:xfrm>
            <a:off x="2117686" y="1656974"/>
            <a:ext cx="715224" cy="1300778"/>
          </a:xfrm>
          <a:prstGeom prst="rect">
            <a:avLst/>
          </a:prstGeom>
          <a:solidFill>
            <a:schemeClr val="accent1">
              <a:alpha val="45584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7" name="x(特徴量データ)">
            <a:extLst>
              <a:ext uri="{FF2B5EF4-FFF2-40B4-BE49-F238E27FC236}">
                <a16:creationId xmlns:a16="http://schemas.microsoft.com/office/drawing/2014/main" id="{8443A3A5-985A-054C-11EB-A75EE2997AAA}"/>
              </a:ext>
            </a:extLst>
          </p:cNvPr>
          <p:cNvSpPr txBox="1"/>
          <p:nvPr/>
        </p:nvSpPr>
        <p:spPr>
          <a:xfrm>
            <a:off x="536378" y="1332134"/>
            <a:ext cx="1370568" cy="253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400"/>
              <a:t>x(</a:t>
            </a:r>
            <a:r>
              <a:rPr sz="1400" err="1"/>
              <a:t>特徴量データ</a:t>
            </a:r>
            <a:r>
              <a:rPr sz="1400"/>
              <a:t>)</a:t>
            </a:r>
          </a:p>
        </p:txBody>
      </p:sp>
      <p:sp>
        <p:nvSpPr>
          <p:cNvPr id="8" name="y(正解データ)">
            <a:extLst>
              <a:ext uri="{FF2B5EF4-FFF2-40B4-BE49-F238E27FC236}">
                <a16:creationId xmlns:a16="http://schemas.microsoft.com/office/drawing/2014/main" id="{9464AF04-270A-E307-B736-C24BD6A72646}"/>
              </a:ext>
            </a:extLst>
          </p:cNvPr>
          <p:cNvSpPr txBox="1"/>
          <p:nvPr/>
        </p:nvSpPr>
        <p:spPr>
          <a:xfrm>
            <a:off x="1954314" y="1325862"/>
            <a:ext cx="1192634" cy="253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400"/>
              <a:t>y(</a:t>
            </a:r>
            <a:r>
              <a:rPr sz="1400" err="1"/>
              <a:t>正解データ</a:t>
            </a:r>
            <a:r>
              <a:rPr sz="1400"/>
              <a:t>)</a:t>
            </a:r>
          </a:p>
        </p:txBody>
      </p:sp>
      <p:sp>
        <p:nvSpPr>
          <p:cNvPr id="9" name="四角形">
            <a:extLst>
              <a:ext uri="{FF2B5EF4-FFF2-40B4-BE49-F238E27FC236}">
                <a16:creationId xmlns:a16="http://schemas.microsoft.com/office/drawing/2014/main" id="{C786A7A9-7F0D-3A50-CF77-CC3299B07A75}"/>
              </a:ext>
            </a:extLst>
          </p:cNvPr>
          <p:cNvSpPr/>
          <p:nvPr/>
        </p:nvSpPr>
        <p:spPr>
          <a:xfrm>
            <a:off x="720176" y="3483305"/>
            <a:ext cx="1064611" cy="761326"/>
          </a:xfrm>
          <a:prstGeom prst="rect">
            <a:avLst/>
          </a:prstGeom>
          <a:solidFill>
            <a:schemeClr val="accent1">
              <a:alpha val="48472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10" name="四角形">
            <a:extLst>
              <a:ext uri="{FF2B5EF4-FFF2-40B4-BE49-F238E27FC236}">
                <a16:creationId xmlns:a16="http://schemas.microsoft.com/office/drawing/2014/main" id="{6153F75D-D2B4-E497-1156-C161D9B03C79}"/>
              </a:ext>
            </a:extLst>
          </p:cNvPr>
          <p:cNvSpPr/>
          <p:nvPr/>
        </p:nvSpPr>
        <p:spPr>
          <a:xfrm>
            <a:off x="2117686" y="3459476"/>
            <a:ext cx="715224" cy="761325"/>
          </a:xfrm>
          <a:prstGeom prst="rect">
            <a:avLst/>
          </a:prstGeom>
          <a:solidFill>
            <a:schemeClr val="accent1">
              <a:alpha val="45584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600"/>
          </a:p>
        </p:txBody>
      </p:sp>
      <p:sp>
        <p:nvSpPr>
          <p:cNvPr id="11" name="x_train">
            <a:extLst>
              <a:ext uri="{FF2B5EF4-FFF2-40B4-BE49-F238E27FC236}">
                <a16:creationId xmlns:a16="http://schemas.microsoft.com/office/drawing/2014/main" id="{96300243-3345-C5D2-4E7C-01C603BCCA1D}"/>
              </a:ext>
            </a:extLst>
          </p:cNvPr>
          <p:cNvSpPr txBox="1"/>
          <p:nvPr/>
        </p:nvSpPr>
        <p:spPr>
          <a:xfrm>
            <a:off x="866893" y="2024626"/>
            <a:ext cx="783869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 err="1"/>
              <a:t>x_train</a:t>
            </a:r>
            <a:endParaRPr sz="1600"/>
          </a:p>
        </p:txBody>
      </p:sp>
      <p:sp>
        <p:nvSpPr>
          <p:cNvPr id="12" name="y_train">
            <a:extLst>
              <a:ext uri="{FF2B5EF4-FFF2-40B4-BE49-F238E27FC236}">
                <a16:creationId xmlns:a16="http://schemas.microsoft.com/office/drawing/2014/main" id="{D4201FBC-FE9B-4092-6955-E0B881786ED5}"/>
              </a:ext>
            </a:extLst>
          </p:cNvPr>
          <p:cNvSpPr txBox="1"/>
          <p:nvPr/>
        </p:nvSpPr>
        <p:spPr>
          <a:xfrm>
            <a:off x="2082563" y="2024626"/>
            <a:ext cx="785472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 err="1"/>
              <a:t>y_train</a:t>
            </a:r>
            <a:endParaRPr sz="1600"/>
          </a:p>
        </p:txBody>
      </p:sp>
      <p:sp>
        <p:nvSpPr>
          <p:cNvPr id="13" name="y_test">
            <a:extLst>
              <a:ext uri="{FF2B5EF4-FFF2-40B4-BE49-F238E27FC236}">
                <a16:creationId xmlns:a16="http://schemas.microsoft.com/office/drawing/2014/main" id="{EBB7B1BE-280E-9B45-65C5-E37A223B4748}"/>
              </a:ext>
            </a:extLst>
          </p:cNvPr>
          <p:cNvSpPr txBox="1"/>
          <p:nvPr/>
        </p:nvSpPr>
        <p:spPr>
          <a:xfrm>
            <a:off x="2099487" y="3667284"/>
            <a:ext cx="703719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 err="1"/>
              <a:t>y_test</a:t>
            </a:r>
            <a:endParaRPr sz="1600"/>
          </a:p>
        </p:txBody>
      </p:sp>
      <p:sp>
        <p:nvSpPr>
          <p:cNvPr id="14" name="x_test">
            <a:extLst>
              <a:ext uri="{FF2B5EF4-FFF2-40B4-BE49-F238E27FC236}">
                <a16:creationId xmlns:a16="http://schemas.microsoft.com/office/drawing/2014/main" id="{48BE39E3-2B68-C097-C657-DB1F76881ADF}"/>
              </a:ext>
            </a:extLst>
          </p:cNvPr>
          <p:cNvSpPr txBox="1"/>
          <p:nvPr/>
        </p:nvSpPr>
        <p:spPr>
          <a:xfrm>
            <a:off x="879864" y="3711842"/>
            <a:ext cx="702116" cy="284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1600" err="1"/>
              <a:t>x_test</a:t>
            </a:r>
            <a:endParaRPr sz="1600"/>
          </a:p>
        </p:txBody>
      </p:sp>
      <p:sp>
        <p:nvSpPr>
          <p:cNvPr id="15" name="角丸四角形">
            <a:extLst>
              <a:ext uri="{FF2B5EF4-FFF2-40B4-BE49-F238E27FC236}">
                <a16:creationId xmlns:a16="http://schemas.microsoft.com/office/drawing/2014/main" id="{B9A4E1DA-5E40-1C2B-6649-399D25FCDD78}"/>
              </a:ext>
            </a:extLst>
          </p:cNvPr>
          <p:cNvSpPr/>
          <p:nvPr/>
        </p:nvSpPr>
        <p:spPr>
          <a:xfrm>
            <a:off x="3645733" y="1775344"/>
            <a:ext cx="962978" cy="884038"/>
          </a:xfrm>
          <a:prstGeom prst="roundRect">
            <a:avLst>
              <a:gd name="adj" fmla="val 15000"/>
            </a:avLst>
          </a:prstGeom>
          <a:solidFill>
            <a:schemeClr val="accent4">
              <a:hueOff val="-461056"/>
              <a:satOff val="4338"/>
              <a:lumOff val="-10225"/>
              <a:alpha val="47936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6" name="学習モデルの選定">
            <a:extLst>
              <a:ext uri="{FF2B5EF4-FFF2-40B4-BE49-F238E27FC236}">
                <a16:creationId xmlns:a16="http://schemas.microsoft.com/office/drawing/2014/main" id="{B6E4521B-12FE-BAD7-EAE9-18364AF18F76}"/>
              </a:ext>
            </a:extLst>
          </p:cNvPr>
          <p:cNvSpPr txBox="1"/>
          <p:nvPr/>
        </p:nvSpPr>
        <p:spPr>
          <a:xfrm>
            <a:off x="3359385" y="898273"/>
            <a:ext cx="2465420" cy="284693"/>
          </a:xfrm>
          <a:prstGeom prst="rect">
            <a:avLst/>
          </a:prstGeom>
          <a:solidFill>
            <a:schemeClr val="accent3">
              <a:alpha val="51385"/>
            </a:scheme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32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r>
              <a:rPr lang="en-US" sz="1600" b="1"/>
              <a:t>STEP2:</a:t>
            </a:r>
            <a:r>
              <a:rPr sz="1600" b="1"/>
              <a:t>学習モデルの選定</a:t>
            </a:r>
          </a:p>
        </p:txBody>
      </p:sp>
      <p:sp>
        <p:nvSpPr>
          <p:cNvPr id="17" name="学習">
            <a:extLst>
              <a:ext uri="{FF2B5EF4-FFF2-40B4-BE49-F238E27FC236}">
                <a16:creationId xmlns:a16="http://schemas.microsoft.com/office/drawing/2014/main" id="{2F399788-6649-8627-C5AF-F74AF0C7E867}"/>
              </a:ext>
            </a:extLst>
          </p:cNvPr>
          <p:cNvSpPr txBox="1"/>
          <p:nvPr/>
        </p:nvSpPr>
        <p:spPr>
          <a:xfrm>
            <a:off x="3732884" y="2048206"/>
            <a:ext cx="788678" cy="338554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5200"/>
            </a:lvl1pPr>
          </a:lstStyle>
          <a:p>
            <a:r>
              <a:rPr lang="ja-JP" altLang="en-US" sz="1950"/>
              <a:t>モデル</a:t>
            </a:r>
            <a:endParaRPr sz="1950"/>
          </a:p>
        </p:txBody>
      </p:sp>
      <p:sp>
        <p:nvSpPr>
          <p:cNvPr id="18" name="矢印">
            <a:extLst>
              <a:ext uri="{FF2B5EF4-FFF2-40B4-BE49-F238E27FC236}">
                <a16:creationId xmlns:a16="http://schemas.microsoft.com/office/drawing/2014/main" id="{CA4D8809-0743-A278-ACE8-B735D31B9652}"/>
              </a:ext>
            </a:extLst>
          </p:cNvPr>
          <p:cNvSpPr/>
          <p:nvPr/>
        </p:nvSpPr>
        <p:spPr>
          <a:xfrm rot="5400000">
            <a:off x="3880111" y="1290812"/>
            <a:ext cx="494221" cy="423337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92D05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19" name="矢印">
            <a:extLst>
              <a:ext uri="{FF2B5EF4-FFF2-40B4-BE49-F238E27FC236}">
                <a16:creationId xmlns:a16="http://schemas.microsoft.com/office/drawing/2014/main" id="{14E36294-94C6-0348-F643-B81FB80F11D3}"/>
              </a:ext>
            </a:extLst>
          </p:cNvPr>
          <p:cNvSpPr/>
          <p:nvPr/>
        </p:nvSpPr>
        <p:spPr>
          <a:xfrm>
            <a:off x="2964597" y="2010898"/>
            <a:ext cx="658601" cy="47625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9936C211-AC40-A73F-ACB7-B85B710C8D58}"/>
              </a:ext>
            </a:extLst>
          </p:cNvPr>
          <p:cNvSpPr/>
          <p:nvPr/>
        </p:nvSpPr>
        <p:spPr>
          <a:xfrm>
            <a:off x="536378" y="1579778"/>
            <a:ext cx="2428219" cy="1440000"/>
          </a:xfrm>
          <a:prstGeom prst="rect">
            <a:avLst/>
          </a:prstGeom>
          <a:noFill/>
          <a:ln w="34925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1" name="角丸四角形">
            <a:extLst>
              <a:ext uri="{FF2B5EF4-FFF2-40B4-BE49-F238E27FC236}">
                <a16:creationId xmlns:a16="http://schemas.microsoft.com/office/drawing/2014/main" id="{A72191B2-BE49-70E5-0680-EB5B8B18198C}"/>
              </a:ext>
            </a:extLst>
          </p:cNvPr>
          <p:cNvSpPr/>
          <p:nvPr/>
        </p:nvSpPr>
        <p:spPr>
          <a:xfrm>
            <a:off x="5054716" y="1775344"/>
            <a:ext cx="962978" cy="884038"/>
          </a:xfrm>
          <a:prstGeom prst="roundRect">
            <a:avLst>
              <a:gd name="adj" fmla="val 15000"/>
            </a:avLst>
          </a:prstGeom>
          <a:solidFill>
            <a:schemeClr val="accent4">
              <a:hueOff val="-461056"/>
              <a:satOff val="4338"/>
              <a:lumOff val="-10225"/>
              <a:alpha val="47936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2" name="学習済み…">
            <a:extLst>
              <a:ext uri="{FF2B5EF4-FFF2-40B4-BE49-F238E27FC236}">
                <a16:creationId xmlns:a16="http://schemas.microsoft.com/office/drawing/2014/main" id="{5732AC3D-6931-1DD5-ED58-E9E3F09A7D56}"/>
              </a:ext>
            </a:extLst>
          </p:cNvPr>
          <p:cNvSpPr txBox="1"/>
          <p:nvPr/>
        </p:nvSpPr>
        <p:spPr>
          <a:xfrm>
            <a:off x="5113011" y="1969034"/>
            <a:ext cx="846386" cy="52322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4200"/>
            </a:pPr>
            <a:r>
              <a:rPr sz="1575" err="1"/>
              <a:t>学習済み</a:t>
            </a:r>
            <a:endParaRPr sz="1575"/>
          </a:p>
          <a:p>
            <a:pPr>
              <a:defRPr sz="4200"/>
            </a:pPr>
            <a:r>
              <a:rPr sz="1575" err="1"/>
              <a:t>モデル</a:t>
            </a:r>
            <a:endParaRPr sz="1575"/>
          </a:p>
        </p:txBody>
      </p:sp>
      <p:sp>
        <p:nvSpPr>
          <p:cNvPr id="23" name="矢印">
            <a:extLst>
              <a:ext uri="{FF2B5EF4-FFF2-40B4-BE49-F238E27FC236}">
                <a16:creationId xmlns:a16="http://schemas.microsoft.com/office/drawing/2014/main" id="{42F29D89-FFF6-A7CC-8AEE-7F75557158DB}"/>
              </a:ext>
            </a:extLst>
          </p:cNvPr>
          <p:cNvSpPr/>
          <p:nvPr/>
        </p:nvSpPr>
        <p:spPr>
          <a:xfrm>
            <a:off x="4673276" y="2036404"/>
            <a:ext cx="367357" cy="425239"/>
          </a:xfrm>
          <a:prstGeom prst="rightArrow">
            <a:avLst>
              <a:gd name="adj1" fmla="val 31663"/>
              <a:gd name="adj2" fmla="val 5540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2D975FA7-D819-4419-47AB-FF52A54A49CC}"/>
              </a:ext>
            </a:extLst>
          </p:cNvPr>
          <p:cNvSpPr/>
          <p:nvPr/>
        </p:nvSpPr>
        <p:spPr>
          <a:xfrm>
            <a:off x="536379" y="3447651"/>
            <a:ext cx="1288672" cy="777491"/>
          </a:xfrm>
          <a:prstGeom prst="rect">
            <a:avLst/>
          </a:prstGeom>
          <a:noFill/>
          <a:ln w="34925" cap="flat">
            <a:solidFill>
              <a:srgbClr val="00B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26" name="角丸四角形">
            <a:extLst>
              <a:ext uri="{FF2B5EF4-FFF2-40B4-BE49-F238E27FC236}">
                <a16:creationId xmlns:a16="http://schemas.microsoft.com/office/drawing/2014/main" id="{EA99C611-2468-4056-CD83-37311EC710A7}"/>
              </a:ext>
            </a:extLst>
          </p:cNvPr>
          <p:cNvSpPr/>
          <p:nvPr/>
        </p:nvSpPr>
        <p:spPr>
          <a:xfrm>
            <a:off x="6830447" y="1782329"/>
            <a:ext cx="1252919" cy="761326"/>
          </a:xfrm>
          <a:prstGeom prst="roundRect">
            <a:avLst>
              <a:gd name="adj" fmla="val 15000"/>
            </a:avLst>
          </a:prstGeom>
          <a:solidFill>
            <a:schemeClr val="accent5">
              <a:hueOff val="-82419"/>
              <a:satOff val="-9513"/>
              <a:lumOff val="-16343"/>
              <a:alpha val="58876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7" name="正解の予測">
            <a:extLst>
              <a:ext uri="{FF2B5EF4-FFF2-40B4-BE49-F238E27FC236}">
                <a16:creationId xmlns:a16="http://schemas.microsoft.com/office/drawing/2014/main" id="{ABCA7142-21B6-16C3-D473-ED3340625348}"/>
              </a:ext>
            </a:extLst>
          </p:cNvPr>
          <p:cNvSpPr txBox="1"/>
          <p:nvPr/>
        </p:nvSpPr>
        <p:spPr>
          <a:xfrm>
            <a:off x="6932724" y="2022568"/>
            <a:ext cx="1048364" cy="280846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200"/>
            </a:lvl1pPr>
          </a:lstStyle>
          <a:p>
            <a:r>
              <a:rPr sz="1575"/>
              <a:t>正解の予測</a:t>
            </a:r>
          </a:p>
        </p:txBody>
      </p:sp>
      <p:sp>
        <p:nvSpPr>
          <p:cNvPr id="28" name="矢印">
            <a:extLst>
              <a:ext uri="{FF2B5EF4-FFF2-40B4-BE49-F238E27FC236}">
                <a16:creationId xmlns:a16="http://schemas.microsoft.com/office/drawing/2014/main" id="{5C82BF32-7947-7805-25A4-3D0A1ABAB491}"/>
              </a:ext>
            </a:extLst>
          </p:cNvPr>
          <p:cNvSpPr/>
          <p:nvPr/>
        </p:nvSpPr>
        <p:spPr>
          <a:xfrm>
            <a:off x="6185399" y="2104939"/>
            <a:ext cx="522061" cy="425238"/>
          </a:xfrm>
          <a:prstGeom prst="rightArrow">
            <a:avLst>
              <a:gd name="adj1" fmla="val 31663"/>
              <a:gd name="adj2" fmla="val 55401"/>
            </a:avLst>
          </a:prstGeom>
          <a:solidFill>
            <a:srgbClr val="00B05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70AD7E68-EA68-129A-0546-7EC4BE79927E}"/>
              </a:ext>
            </a:extLst>
          </p:cNvPr>
          <p:cNvSpPr/>
          <p:nvPr/>
        </p:nvSpPr>
        <p:spPr>
          <a:xfrm>
            <a:off x="2031026" y="3447651"/>
            <a:ext cx="933571" cy="805992"/>
          </a:xfrm>
          <a:prstGeom prst="rect">
            <a:avLst/>
          </a:prstGeom>
          <a:noFill/>
          <a:ln w="34925" cap="flat">
            <a:solidFill>
              <a:srgbClr val="C0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ヒラギノ角ゴ ProN W3"/>
            </a:endParaRPr>
          </a:p>
        </p:txBody>
      </p:sp>
      <p:sp>
        <p:nvSpPr>
          <p:cNvPr id="30" name="矢印">
            <a:extLst>
              <a:ext uri="{FF2B5EF4-FFF2-40B4-BE49-F238E27FC236}">
                <a16:creationId xmlns:a16="http://schemas.microsoft.com/office/drawing/2014/main" id="{6E14EE7E-B237-9C14-A963-6CFED98D5B6C}"/>
              </a:ext>
            </a:extLst>
          </p:cNvPr>
          <p:cNvSpPr/>
          <p:nvPr/>
        </p:nvSpPr>
        <p:spPr>
          <a:xfrm rot="5400000">
            <a:off x="7127870" y="2736777"/>
            <a:ext cx="658074" cy="49428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C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31" name="角丸四角形">
            <a:extLst>
              <a:ext uri="{FF2B5EF4-FFF2-40B4-BE49-F238E27FC236}">
                <a16:creationId xmlns:a16="http://schemas.microsoft.com/office/drawing/2014/main" id="{71B50671-2267-1FF6-180E-ADE5A90CA073}"/>
              </a:ext>
            </a:extLst>
          </p:cNvPr>
          <p:cNvSpPr/>
          <p:nvPr/>
        </p:nvSpPr>
        <p:spPr>
          <a:xfrm>
            <a:off x="6474779" y="3424179"/>
            <a:ext cx="1949045" cy="656196"/>
          </a:xfrm>
          <a:prstGeom prst="roundRect">
            <a:avLst>
              <a:gd name="adj" fmla="val 17403"/>
            </a:avLst>
          </a:prstGeom>
          <a:solidFill>
            <a:schemeClr val="accent5">
              <a:hueOff val="-82419"/>
              <a:satOff val="-9513"/>
              <a:lumOff val="-16343"/>
              <a:alpha val="58876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32" name="正解との比較・評価">
            <a:extLst>
              <a:ext uri="{FF2B5EF4-FFF2-40B4-BE49-F238E27FC236}">
                <a16:creationId xmlns:a16="http://schemas.microsoft.com/office/drawing/2014/main" id="{924F87CD-9610-3569-80BF-A9F99BF1D0AC}"/>
              </a:ext>
            </a:extLst>
          </p:cNvPr>
          <p:cNvSpPr txBox="1"/>
          <p:nvPr/>
        </p:nvSpPr>
        <p:spPr>
          <a:xfrm>
            <a:off x="6521163" y="3611854"/>
            <a:ext cx="1856277" cy="280846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200"/>
            </a:lvl1pPr>
          </a:lstStyle>
          <a:p>
            <a:r>
              <a:rPr sz="1575"/>
              <a:t>正解との比較・評価</a:t>
            </a:r>
          </a:p>
        </p:txBody>
      </p:sp>
      <p:sp>
        <p:nvSpPr>
          <p:cNvPr id="34" name="矢印">
            <a:extLst>
              <a:ext uri="{FF2B5EF4-FFF2-40B4-BE49-F238E27FC236}">
                <a16:creationId xmlns:a16="http://schemas.microsoft.com/office/drawing/2014/main" id="{6BC1ABAD-5B2E-BB43-0595-47BB223C91D5}"/>
              </a:ext>
            </a:extLst>
          </p:cNvPr>
          <p:cNvSpPr/>
          <p:nvPr/>
        </p:nvSpPr>
        <p:spPr>
          <a:xfrm>
            <a:off x="2964597" y="3577354"/>
            <a:ext cx="3454796" cy="381707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C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2851FEFB-FDE7-56AF-18A5-B79332F3B2A0}"/>
              </a:ext>
            </a:extLst>
          </p:cNvPr>
          <p:cNvSpPr txBox="1"/>
          <p:nvPr/>
        </p:nvSpPr>
        <p:spPr>
          <a:xfrm>
            <a:off x="6141250" y="4206956"/>
            <a:ext cx="2616101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STEP6:</a:t>
            </a: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モデルの評価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EAFF106-84DE-B802-E7F3-A58A51D3760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8</a:t>
            </a:fld>
            <a:endParaRPr lang="ja-JP" altLang="en-US"/>
          </a:p>
        </p:txBody>
      </p: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9AB7AC68-A115-6DB9-B34D-DA1EA62802B0}"/>
              </a:ext>
            </a:extLst>
          </p:cNvPr>
          <p:cNvCxnSpPr/>
          <p:nvPr/>
        </p:nvCxnSpPr>
        <p:spPr>
          <a:xfrm>
            <a:off x="1227802" y="3216465"/>
            <a:ext cx="4356000" cy="0"/>
          </a:xfrm>
          <a:prstGeom prst="line">
            <a:avLst/>
          </a:prstGeom>
          <a:noFill/>
          <a:ln w="88900" cap="flat">
            <a:solidFill>
              <a:srgbClr val="00B05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F8386547-D48E-4ED1-56A8-D471EB64BA3D}"/>
              </a:ext>
            </a:extLst>
          </p:cNvPr>
          <p:cNvCxnSpPr>
            <a:cxnSpLocks/>
          </p:cNvCxnSpPr>
          <p:nvPr/>
        </p:nvCxnSpPr>
        <p:spPr>
          <a:xfrm flipV="1">
            <a:off x="1271474" y="3193605"/>
            <a:ext cx="0" cy="266770"/>
          </a:xfrm>
          <a:prstGeom prst="line">
            <a:avLst/>
          </a:prstGeom>
          <a:noFill/>
          <a:ln w="88900" cap="flat">
            <a:solidFill>
              <a:srgbClr val="00B05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37BE570D-B9CD-BBA8-F3DE-E3C1E0D92260}"/>
              </a:ext>
            </a:extLst>
          </p:cNvPr>
          <p:cNvSpPr txBox="1"/>
          <p:nvPr/>
        </p:nvSpPr>
        <p:spPr>
          <a:xfrm>
            <a:off x="3667926" y="2727059"/>
            <a:ext cx="1590179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0" i="0" u="none" strike="noStrike" cap="none" spc="0" normalizeH="0" baseline="0">
                <a:ln>
                  <a:noFill/>
                </a:ln>
                <a:solidFill>
                  <a:srgbClr val="00B0F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STEP3:</a:t>
            </a: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rgbClr val="00B0F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学習</a:t>
            </a: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66045D0E-DEAD-7521-9F1E-8D5897E929C7}"/>
              </a:ext>
            </a:extLst>
          </p:cNvPr>
          <p:cNvSpPr txBox="1"/>
          <p:nvPr/>
        </p:nvSpPr>
        <p:spPr>
          <a:xfrm>
            <a:off x="5680078" y="2679929"/>
            <a:ext cx="1590180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STEP5:</a:t>
            </a:r>
            <a:r>
              <a:rPr kumimoji="0" lang="ja-JP" altLang="en-US" sz="2000" b="0" i="0" u="none" strike="noStrike" cap="none" spc="0" normalizeH="0" baseline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予測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312DA552-A262-2F5A-7EFD-87D2DF62E10D}"/>
              </a:ext>
            </a:extLst>
          </p:cNvPr>
          <p:cNvSpPr txBox="1"/>
          <p:nvPr/>
        </p:nvSpPr>
        <p:spPr>
          <a:xfrm>
            <a:off x="6075688" y="477806"/>
            <a:ext cx="2892791" cy="84125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>
            <a:solidFill>
              <a:schemeClr val="accent5">
                <a:lumMod val="75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6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*</a:t>
            </a:r>
            <a:r>
              <a:rPr kumimoji="0" lang="ja-JP" altLang="en-US" sz="16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切片と傾きはないので、これまでの</a:t>
            </a:r>
            <a:r>
              <a:rPr kumimoji="0" lang="en-US" altLang="ja-JP" sz="16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STEP4</a:t>
            </a:r>
            <a:r>
              <a:rPr kumimoji="0" lang="ja-JP" altLang="en-US" sz="16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ではなく、</a:t>
            </a:r>
            <a:r>
              <a:rPr lang="ja-JP" altLang="en-US" sz="1600">
                <a:solidFill>
                  <a:schemeClr val="tx1"/>
                </a:solidFill>
              </a:rPr>
              <a:t>図示してモデルの中身を確認する</a:t>
            </a:r>
            <a:endParaRPr kumimoji="0" lang="en-US" altLang="ja-JP" sz="1600" b="0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E0D91474-0F75-4EC7-75D3-9DAAA3681020}"/>
              </a:ext>
            </a:extLst>
          </p:cNvPr>
          <p:cNvSpPr txBox="1"/>
          <p:nvPr/>
        </p:nvSpPr>
        <p:spPr>
          <a:xfrm>
            <a:off x="5375246" y="1395548"/>
            <a:ext cx="1590180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b="0" i="0" u="none" strike="noStrike" cap="none" spc="0" normalizeH="0" baseline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FillTx/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STEP4:</a:t>
            </a:r>
            <a:r>
              <a:rPr lang="ja-JP" altLang="en-US" sz="2000">
                <a:solidFill>
                  <a:schemeClr val="accent5">
                    <a:lumMod val="75000"/>
                  </a:schemeClr>
                </a:solidFill>
              </a:rPr>
              <a:t>図示</a:t>
            </a:r>
            <a:endParaRPr kumimoji="0" lang="ja-JP" altLang="en-US" sz="2000" b="0" i="0" u="none" strike="noStrike" cap="none" spc="0" normalizeH="0" baseline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FillTx/>
              <a:latin typeface="ヒラギノ角ゴ ProN W6"/>
              <a:ea typeface="ヒラギノ角ゴ ProN W6"/>
              <a:cs typeface="ヒラギノ角ゴ ProN W6"/>
              <a:sym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689712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四角形"/>
          <p:cNvSpPr/>
          <p:nvPr/>
        </p:nvSpPr>
        <p:spPr>
          <a:xfrm>
            <a:off x="0" y="-13457"/>
            <a:ext cx="9144000" cy="53101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endParaRPr sz="1200"/>
          </a:p>
        </p:txBody>
      </p:sp>
      <p:sp>
        <p:nvSpPr>
          <p:cNvPr id="270" name="①学習モデルの選択(今回は線形回帰)…"/>
          <p:cNvSpPr txBox="1"/>
          <p:nvPr/>
        </p:nvSpPr>
        <p:spPr>
          <a:xfrm>
            <a:off x="182261" y="870676"/>
            <a:ext cx="8773626" cy="3743332"/>
          </a:xfrm>
          <a:prstGeom prst="rect">
            <a:avLst/>
          </a:prstGeom>
          <a:ln w="25400">
            <a:solidFill>
              <a:schemeClr val="accent6">
                <a:lumMod val="75000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135731" algn="l">
              <a:lnSpc>
                <a:spcPct val="150000"/>
              </a:lnSpc>
              <a:defRPr sz="4500"/>
            </a:pP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STEP1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　</a:t>
            </a:r>
            <a:r>
              <a:rPr lang="en-US" altLang="ja-JP"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データの用意</a:t>
            </a:r>
            <a:endParaRPr lang="en-US" sz="1800" b="1">
              <a:latin typeface="Courier New" panose="02070309020205020404" pitchFamily="49" charset="0"/>
              <a:ea typeface="Hiragino Kaku Gothic ProN W3" panose="020B0300000000000000" pitchFamily="34" charset="-128"/>
              <a:cs typeface="Courier New" panose="02070309020205020404" pitchFamily="49" charset="0"/>
            </a:endParaRPr>
          </a:p>
          <a:p>
            <a:pPr marL="135731" algn="l">
              <a:lnSpc>
                <a:spcPct val="150000"/>
              </a:lnSpc>
              <a:defRPr sz="4500"/>
            </a:pP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STEP2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　</a:t>
            </a:r>
            <a:r>
              <a:rPr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学習モデルの選択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(</a:t>
            </a:r>
            <a:r>
              <a:rPr sz="1800" b="1" err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今回は</a:t>
            </a:r>
            <a:r>
              <a:rPr lang="en-US" sz="1800" b="1" err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決定木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)</a:t>
            </a:r>
          </a:p>
          <a:p>
            <a:pPr marL="1016000" indent="-38100" algn="l">
              <a:lnSpc>
                <a:spcPct val="150000"/>
              </a:lnSpc>
              <a:defRPr sz="4500"/>
            </a:pPr>
            <a:r>
              <a:rPr 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  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(</a:t>
            </a:r>
            <a:r>
              <a:rPr sz="1800" b="1" err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モデル名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) = </a:t>
            </a:r>
            <a:r>
              <a:rPr lang="en-US" altLang="ja-JP" sz="1800" b="1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DecisionTreeClassifier</a:t>
            </a:r>
            <a:r>
              <a:rPr lang="en-US" altLang="ja-JP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()</a:t>
            </a:r>
            <a:endParaRPr lang="en-US" sz="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  <a:cs typeface="Courier New" panose="02070309020205020404" pitchFamily="49" charset="0"/>
            </a:endParaRPr>
          </a:p>
          <a:p>
            <a:pPr marL="135731" algn="l">
              <a:lnSpc>
                <a:spcPct val="150000"/>
              </a:lnSpc>
              <a:defRPr sz="4500"/>
            </a:pPr>
            <a:r>
              <a:rPr 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STEP3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　</a:t>
            </a:r>
            <a:r>
              <a:rPr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データを入れて学習させる</a:t>
            </a:r>
            <a:endParaRPr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  <a:cs typeface="Courier New" panose="02070309020205020404" pitchFamily="49" charset="0"/>
            </a:endParaRPr>
          </a:p>
          <a:p>
            <a:pPr marL="135731" algn="l">
              <a:lnSpc>
                <a:spcPct val="150000"/>
              </a:lnSpc>
              <a:defRPr sz="4500"/>
            </a:pPr>
            <a:r>
              <a:rPr 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 </a:t>
            </a:r>
            <a:r>
              <a:rPr lang="ja-JP" alt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　　　　</a:t>
            </a:r>
            <a:r>
              <a:rPr 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 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(</a:t>
            </a:r>
            <a:r>
              <a:rPr sz="1800" b="1" err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モデル名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).</a:t>
            </a:r>
            <a:r>
              <a:rPr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fit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(</a:t>
            </a:r>
            <a:r>
              <a:rPr lang="ja-JP" alt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特徴量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,</a:t>
            </a:r>
            <a:r>
              <a:rPr lang="ja-JP" alt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予測値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)</a:t>
            </a:r>
          </a:p>
          <a:p>
            <a:pPr marL="135731" algn="l">
              <a:lnSpc>
                <a:spcPct val="150000"/>
              </a:lnSpc>
              <a:defRPr sz="4500"/>
            </a:pP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STEP4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　決定木の図示</a:t>
            </a:r>
            <a:endParaRPr lang="en-US" altLang="ja-JP" sz="1800" b="1">
              <a:solidFill>
                <a:srgbClr val="002060"/>
              </a:solidFill>
              <a:latin typeface="Meiryo" panose="020B0604030504040204" pitchFamily="34" charset="-128"/>
              <a:ea typeface="Meiryo" panose="020B0604030504040204" pitchFamily="34" charset="-128"/>
              <a:cs typeface="Courier New" panose="02070309020205020404" pitchFamily="49" charset="0"/>
            </a:endParaRPr>
          </a:p>
          <a:p>
            <a:pPr marL="135731" algn="l">
              <a:lnSpc>
                <a:spcPct val="150000"/>
              </a:lnSpc>
              <a:defRPr sz="4500"/>
            </a:pPr>
            <a:r>
              <a:rPr 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STEP</a:t>
            </a: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5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　</a:t>
            </a:r>
            <a:r>
              <a:rPr sz="1800" b="1" err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予測を行う</a:t>
            </a:r>
            <a:r>
              <a:rPr lang="ja-JP" altLang="en-US" sz="1800" b="1">
                <a:solidFill>
                  <a:srgbClr val="00206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：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(</a:t>
            </a:r>
            <a:r>
              <a:rPr sz="1800" b="1" err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モデル名</a:t>
            </a:r>
            <a:r>
              <a:rPr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).predict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()</a:t>
            </a:r>
            <a:endParaRPr lang="en-US" sz="1800" b="1">
              <a:latin typeface="Courier New" panose="02070309020205020404" pitchFamily="49" charset="0"/>
              <a:ea typeface="Hiragino Kaku Gothic ProN W3" panose="020B0300000000000000" pitchFamily="34" charset="-128"/>
              <a:cs typeface="Courier New" panose="02070309020205020404" pitchFamily="49" charset="0"/>
            </a:endParaRPr>
          </a:p>
          <a:p>
            <a:pPr marL="135731" algn="l">
              <a:lnSpc>
                <a:spcPct val="150000"/>
              </a:lnSpc>
              <a:defRPr sz="4500"/>
            </a:pPr>
            <a:r>
              <a:rPr lang="en-US" altLang="ja-JP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STEP6</a:t>
            </a:r>
            <a:r>
              <a:rPr lang="ja-JP" altLang="en-US" sz="1800" b="1">
                <a:solidFill>
                  <a:srgbClr val="002060"/>
                </a:solidFill>
                <a:latin typeface="Meiryo" panose="020B0604030504040204" pitchFamily="34" charset="-128"/>
                <a:ea typeface="Meiryo" panose="020B0604030504040204" pitchFamily="34" charset="-128"/>
                <a:cs typeface="Courier New" panose="02070309020205020404" pitchFamily="49" charset="0"/>
              </a:rPr>
              <a:t>　モデルの評価</a:t>
            </a:r>
            <a:r>
              <a:rPr lang="ja-JP" alt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：</a:t>
            </a:r>
            <a:r>
              <a:rPr lang="en-US" altLang="ja-JP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(</a:t>
            </a:r>
            <a:r>
              <a:rPr lang="ja-JP" alt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モデル名</a:t>
            </a:r>
            <a:r>
              <a:rPr lang="en-US" altLang="ja-JP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)</a:t>
            </a:r>
            <a:r>
              <a:rPr lang="en-US" altLang="ja-JP" sz="1800" b="1">
                <a:solidFill>
                  <a:schemeClr val="tx1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.score</a:t>
            </a:r>
            <a:r>
              <a:rPr lang="en-US" altLang="ja-JP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(</a:t>
            </a:r>
            <a:r>
              <a:rPr lang="ja-JP" alt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特徴量</a:t>
            </a:r>
            <a:r>
              <a:rPr lang="en-US" altLang="ja-JP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,</a:t>
            </a:r>
            <a:r>
              <a:rPr lang="ja-JP" alt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予測値</a:t>
            </a:r>
            <a:r>
              <a:rPr lang="en-US" altLang="ja-JP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)</a:t>
            </a:r>
          </a:p>
          <a:p>
            <a:pPr marL="135731" algn="l">
              <a:lnSpc>
                <a:spcPct val="150000"/>
              </a:lnSpc>
              <a:defRPr sz="4500"/>
            </a:pPr>
            <a:r>
              <a:rPr lang="en-US" altLang="ja-JP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 								</a:t>
            </a:r>
            <a:r>
              <a:rPr lang="ja-JP" alt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：</a:t>
            </a:r>
            <a:r>
              <a:rPr lang="en-US" altLang="ja-JP" sz="1800" b="1" err="1">
                <a:solidFill>
                  <a:srgbClr val="FF0000"/>
                </a:solidFill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roc_auc_score</a:t>
            </a:r>
            <a:r>
              <a:rPr lang="en" altLang="ja-JP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(</a:t>
            </a:r>
            <a:r>
              <a:rPr lang="ja-JP" alt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実測値</a:t>
            </a:r>
            <a:r>
              <a:rPr lang="en-US" altLang="ja-JP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,Y=1</a:t>
            </a:r>
            <a:r>
              <a:rPr lang="ja-JP" alt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の確率</a:t>
            </a:r>
            <a:r>
              <a:rPr lang="en-US" altLang="ja-JP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)</a:t>
            </a:r>
            <a:r>
              <a:rPr lang="ja-JP" altLang="en-US"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 </a:t>
            </a:r>
            <a:r>
              <a:rPr sz="1800" b="1">
                <a:latin typeface="Courier New" panose="02070309020205020404" pitchFamily="49" charset="0"/>
                <a:ea typeface="Hiragino Kaku Gothic ProN W3" panose="020B0300000000000000" pitchFamily="34" charset="-128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機械学習の流れ(もう少し詳しく)">
            <a:extLst>
              <a:ext uri="{FF2B5EF4-FFF2-40B4-BE49-F238E27FC236}">
                <a16:creationId xmlns:a16="http://schemas.microsoft.com/office/drawing/2014/main" id="{FF2DD140-ADE0-E801-815E-38488A1CCDFB}"/>
              </a:ext>
            </a:extLst>
          </p:cNvPr>
          <p:cNvSpPr txBox="1"/>
          <p:nvPr/>
        </p:nvSpPr>
        <p:spPr>
          <a:xfrm>
            <a:off x="0" y="49686"/>
            <a:ext cx="9138149" cy="469359"/>
          </a:xfrm>
          <a:prstGeom prst="rect">
            <a:avLst/>
          </a:prstGeom>
          <a:solidFill>
            <a:srgbClr val="FFC000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19050" tIns="19050" rIns="19050" bIns="19050" anchor="ctr">
            <a:spAutoFit/>
          </a:bodyPr>
          <a:lstStyle>
            <a:lvl1pPr>
              <a:defRPr sz="4700">
                <a:solidFill>
                  <a:srgbClr val="FFFFFF"/>
                </a:solidFill>
              </a:defRPr>
            </a:lvl1pPr>
          </a:lstStyle>
          <a:p>
            <a:r>
              <a:rPr lang="ja-JP" altLang="en-US" sz="2800"/>
              <a:t>決定木</a:t>
            </a:r>
            <a:r>
              <a:rPr sz="2800" err="1"/>
              <a:t>の</a:t>
            </a:r>
            <a:r>
              <a:rPr lang="ja-JP" altLang="en-US" sz="2800"/>
              <a:t>コードのまとめ</a:t>
            </a:r>
            <a:endParaRPr sz="2800"/>
          </a:p>
        </p:txBody>
      </p:sp>
      <p:sp>
        <p:nvSpPr>
          <p:cNvPr id="3" name="四角形吹き出し 2">
            <a:extLst>
              <a:ext uri="{FF2B5EF4-FFF2-40B4-BE49-F238E27FC236}">
                <a16:creationId xmlns:a16="http://schemas.microsoft.com/office/drawing/2014/main" id="{C17628EF-AF0F-ED70-EDF0-0DFAA4E97AF9}"/>
              </a:ext>
            </a:extLst>
          </p:cNvPr>
          <p:cNvSpPr/>
          <p:nvPr/>
        </p:nvSpPr>
        <p:spPr>
          <a:xfrm>
            <a:off x="5332806" y="3141572"/>
            <a:ext cx="3249484" cy="318924"/>
          </a:xfrm>
          <a:prstGeom prst="wedgeRectCallout">
            <a:avLst>
              <a:gd name="adj1" fmla="val -119327"/>
              <a:gd name="adj2" fmla="val -41045"/>
            </a:avLst>
          </a:prstGeom>
          <a:solidFill>
            <a:srgbClr val="00B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spAutoFit/>
          </a:bodyPr>
          <a:lstStyle/>
          <a:p>
            <a:r>
              <a:rPr lang="ja-JP" altLang="en-US" sz="1600" b="1">
                <a:solidFill>
                  <a:srgbClr val="FFFFFF"/>
                </a:solidFill>
                <a:latin typeface="Meiryo" panose="020B0604030504040204" pitchFamily="34" charset="-128"/>
                <a:ea typeface="Meiryo" panose="020B0604030504040204" pitchFamily="34" charset="-128"/>
                <a:cs typeface="+mn-cs"/>
                <a:sym typeface="ヒラギノ角ゴ ProN W3"/>
              </a:rPr>
              <a:t>決定木の図示を行う</a:t>
            </a:r>
          </a:p>
        </p:txBody>
      </p:sp>
      <p:sp>
        <p:nvSpPr>
          <p:cNvPr id="2" name="四角形吹き出し 1">
            <a:extLst>
              <a:ext uri="{FF2B5EF4-FFF2-40B4-BE49-F238E27FC236}">
                <a16:creationId xmlns:a16="http://schemas.microsoft.com/office/drawing/2014/main" id="{EAC0411E-5444-7012-051D-BB2C768B600F}"/>
              </a:ext>
            </a:extLst>
          </p:cNvPr>
          <p:cNvSpPr/>
          <p:nvPr/>
        </p:nvSpPr>
        <p:spPr>
          <a:xfrm>
            <a:off x="5144493" y="2252826"/>
            <a:ext cx="3626110" cy="318924"/>
          </a:xfrm>
          <a:prstGeom prst="wedgeRectCallout">
            <a:avLst>
              <a:gd name="adj1" fmla="val -51497"/>
              <a:gd name="adj2" fmla="val -71865"/>
            </a:avLst>
          </a:prstGeom>
          <a:solidFill>
            <a:srgbClr val="00B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spAutoFit/>
          </a:bodyPr>
          <a:lstStyle/>
          <a:p>
            <a:r>
              <a:rPr lang="ja-JP" altLang="en-US" sz="1600" b="1">
                <a:solidFill>
                  <a:srgbClr val="FFFFFF"/>
                </a:solidFill>
                <a:latin typeface="Meiryo" panose="020B0604030504040204" pitchFamily="34" charset="-128"/>
                <a:ea typeface="Meiryo" panose="020B0604030504040204" pitchFamily="34" charset="-128"/>
                <a:cs typeface="+mn-cs"/>
                <a:sym typeface="ヒラギノ角ゴ ProN W3"/>
              </a:rPr>
              <a:t>モデルは</a:t>
            </a:r>
            <a:r>
              <a:rPr lang="en-US" altLang="ja-JP" sz="1600" b="1" err="1">
                <a:solidFill>
                  <a:srgbClr val="FFFFFF"/>
                </a:solidFill>
                <a:latin typeface="Meiryo" panose="020B0604030504040204" pitchFamily="34" charset="-128"/>
                <a:ea typeface="Meiryo" panose="020B0604030504040204" pitchFamily="34" charset="-128"/>
                <a:cs typeface="+mn-cs"/>
                <a:sym typeface="ヒラギノ角ゴ ProN W3"/>
              </a:rPr>
              <a:t>DecisionTreeClassifier</a:t>
            </a:r>
            <a:r>
              <a:rPr lang="en-US" altLang="ja-JP" sz="1600" b="1">
                <a:solidFill>
                  <a:srgbClr val="FFFFFF"/>
                </a:solidFill>
                <a:latin typeface="Meiryo" panose="020B0604030504040204" pitchFamily="34" charset="-128"/>
                <a:ea typeface="Meiryo" panose="020B0604030504040204" pitchFamily="34" charset="-128"/>
                <a:cs typeface="+mn-cs"/>
                <a:sym typeface="ヒラギノ角ゴ ProN W3"/>
              </a:rPr>
              <a:t>()</a:t>
            </a:r>
            <a:endParaRPr lang="ja-JP" altLang="en-US" sz="1600" b="1">
              <a:solidFill>
                <a:srgbClr val="FFFFFF"/>
              </a:solidFill>
              <a:latin typeface="Meiryo" panose="020B0604030504040204" pitchFamily="34" charset="-128"/>
              <a:ea typeface="Meiryo" panose="020B0604030504040204" pitchFamily="34" charset="-128"/>
              <a:cs typeface="+mn-cs"/>
              <a:sym typeface="ヒラギノ角ゴ ProN W3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E4B0A20-29E4-EA2F-40DC-FDB353AA3B8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ja-JP" smtClean="0"/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77637993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ヒラギノ角ゴ ProN W3"/>
        <a:ea typeface="ヒラギノ角ゴ ProN W3"/>
        <a:cs typeface="ヒラギノ角ゴ ProN W3"/>
      </a:majorFont>
      <a:minorFont>
        <a:latin typeface="ヒラギノ角ゴ ProN W3"/>
        <a:ea typeface="ヒラギノ角ゴ ProN W3"/>
        <a:cs typeface="ヒラギノ角ゴ ProN W3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ヒラギノ角ゴ ProN W6"/>
            <a:ea typeface="ヒラギノ角ゴ ProN W6"/>
            <a:cs typeface="ヒラギノ角ゴ ProN W6"/>
            <a:sym typeface="ヒラギノ角ゴ ProN W6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ヒラギノ角ゴ ProN W3"/>
        <a:ea typeface="ヒラギノ角ゴ ProN W3"/>
        <a:cs typeface="ヒラギノ角ゴ ProN W3"/>
      </a:majorFont>
      <a:minorFont>
        <a:latin typeface="ヒラギノ角ゴ ProN W3"/>
        <a:ea typeface="ヒラギノ角ゴ ProN W3"/>
        <a:cs typeface="ヒラギノ角ゴ ProN W3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ヒラギノ角ゴ ProN W6"/>
            <a:ea typeface="ヒラギノ角ゴ ProN W6"/>
            <a:cs typeface="ヒラギノ角ゴ ProN W6"/>
            <a:sym typeface="ヒラギノ角ゴ ProN W6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06b4c2f-2c82-42f4-a7b1-f551fd148232" xsi:nil="true"/>
    <lcf76f155ced4ddcb4097134ff3c332f xmlns="3bedeca0-c2ed-4417-b266-8522ee8d026f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E74597ED3F9DF04396CDAF7ADD5042AD" ma:contentTypeVersion="16" ma:contentTypeDescription="新しいドキュメントを作成します。" ma:contentTypeScope="" ma:versionID="cc81f611e112f3e2ed258b6ede35e7bb">
  <xsd:schema xmlns:xsd="http://www.w3.org/2001/XMLSchema" xmlns:xs="http://www.w3.org/2001/XMLSchema" xmlns:p="http://schemas.microsoft.com/office/2006/metadata/properties" xmlns:ns2="3bedeca0-c2ed-4417-b266-8522ee8d026f" xmlns:ns3="f06b4c2f-2c82-42f4-a7b1-f551fd148232" targetNamespace="http://schemas.microsoft.com/office/2006/metadata/properties" ma:root="true" ma:fieldsID="14f8125897bec85f8b10cb04740fcf64" ns2:_="" ns3:_="">
    <xsd:import namespace="3bedeca0-c2ed-4417-b266-8522ee8d026f"/>
    <xsd:import namespace="f06b4c2f-2c82-42f4-a7b1-f551fd1482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edeca0-c2ed-4417-b266-8522ee8d026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画像タグ" ma:readOnly="false" ma:fieldId="{5cf76f15-5ced-4ddc-b409-7134ff3c332f}" ma:taxonomyMulti="true" ma:sspId="64d63cec-adaa-4823-9f5f-a031abd4e23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6b4c2f-2c82-42f4-a7b1-f551fd148232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324322fb-54ae-441b-a0be-81c7a9c24d11}" ma:internalName="TaxCatchAll" ma:showField="CatchAllData" ma:web="f06b4c2f-2c82-42f4-a7b1-f551fd1482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025857F-8806-4E6D-BF48-71DF6AA496A3}">
  <ds:schemaRefs>
    <ds:schemaRef ds:uri="3bedeca0-c2ed-4417-b266-8522ee8d026f"/>
    <ds:schemaRef ds:uri="f06b4c2f-2c82-42f4-a7b1-f551fd14823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0DCF932-6AE1-43CD-A02B-D8E37F0EFC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8259360-6EC7-4E34-A136-4B4CA78A9F43}">
  <ds:schemaRefs>
    <ds:schemaRef ds:uri="3bedeca0-c2ed-4417-b266-8522ee8d026f"/>
    <ds:schemaRef ds:uri="f06b4c2f-2c82-42f4-a7b1-f551fd14823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4900</Words>
  <Application>Microsoft Macintosh PowerPoint</Application>
  <PresentationFormat>画面に合わせる (16:9)</PresentationFormat>
  <Paragraphs>793</Paragraphs>
  <Slides>51</Slides>
  <Notes>32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51</vt:i4>
      </vt:variant>
    </vt:vector>
  </HeadingPairs>
  <TitlesOfParts>
    <vt:vector size="65" baseType="lpstr">
      <vt:lpstr>BIZ UDGothic</vt:lpstr>
      <vt:lpstr>Hiragino Kaku Gothic Pro W3</vt:lpstr>
      <vt:lpstr>Hiragino Maru Gothic ProN W4</vt:lpstr>
      <vt:lpstr>ＭＳ Ｐゴシック</vt:lpstr>
      <vt:lpstr>Toppan Bunkyu Gothic Regular</vt:lpstr>
      <vt:lpstr>YuGothic</vt:lpstr>
      <vt:lpstr>ヒラギノ角ゴ ProN W3</vt:lpstr>
      <vt:lpstr>ヒラギノ角ゴ ProN W6</vt:lpstr>
      <vt:lpstr>Meiryo</vt:lpstr>
      <vt:lpstr>Courier New</vt:lpstr>
      <vt:lpstr>Helvetica Neue Light</vt:lpstr>
      <vt:lpstr>Times New Roman</vt:lpstr>
      <vt:lpstr>Wingdings</vt:lpstr>
      <vt:lpstr>White</vt:lpstr>
      <vt:lpstr>演習授業中の質問対応について</vt:lpstr>
      <vt:lpstr>医療とAI・ビッグデータ入門 演習13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演習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検索google colab Colaboratory へようこそ - Colaboratory - Google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剪定 pruning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須藤毅顕</dc:creator>
  <cp:lastModifiedBy>須藤　毅顕</cp:lastModifiedBy>
  <cp:revision>2</cp:revision>
  <dcterms:modified xsi:type="dcterms:W3CDTF">2024-08-01T03:19:15Z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0x010100E74597ED3F9DF04396CDAF7ADD5042AD</vt:lpwstr>
  </property>
  <property fmtid="{D5CDD505-2E9C-101B-9397-08002B2CF9AE}" pid="3" name="MediaServiceImageTags">
    <vt:lpwstr/>
  </property>
</Properties>
</file>

<file path=docProps/thumbnail.jpeg>
</file>